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522" r:id="rId3"/>
    <p:sldId id="392" r:id="rId4"/>
    <p:sldId id="523" r:id="rId5"/>
    <p:sldId id="524" r:id="rId6"/>
    <p:sldId id="528" r:id="rId7"/>
    <p:sldId id="525" r:id="rId8"/>
    <p:sldId id="526" r:id="rId9"/>
    <p:sldId id="529" r:id="rId10"/>
    <p:sldId id="527" r:id="rId11"/>
  </p:sldIdLst>
  <p:sldSz cx="24384000" cy="13716000"/>
  <p:notesSz cx="6858000" cy="9144000"/>
  <p:embeddedFontLst>
    <p:embeddedFont>
      <p:font typeface="IRANYekan(FaNum) Light" panose="020B0604020202020204" charset="-78"/>
      <p:regular r:id="rId13"/>
    </p:embeddedFont>
    <p:embeddedFont>
      <p:font typeface="Montserrat-Regular" panose="02000505000000020004" pitchFamily="2" charset="0"/>
      <p:regular r:id="rId14"/>
    </p:embeddedFont>
    <p:embeddedFont>
      <p:font typeface="IRANYekan" panose="020B0604020202020204" charset="-78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PT Serif"/>
      </a:defRPr>
    </a:lvl1pPr>
    <a:lvl2pPr marL="0" marR="0" indent="228600" algn="ctr" defTabSz="8255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PT Serif"/>
      </a:defRPr>
    </a:lvl2pPr>
    <a:lvl3pPr marL="0" marR="0" indent="457200" algn="ctr" defTabSz="8255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PT Serif"/>
      </a:defRPr>
    </a:lvl3pPr>
    <a:lvl4pPr marL="0" marR="0" indent="685800" algn="ctr" defTabSz="8255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PT Serif"/>
      </a:defRPr>
    </a:lvl4pPr>
    <a:lvl5pPr marL="0" marR="0" indent="914400" algn="ctr" defTabSz="8255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PT Serif"/>
      </a:defRPr>
    </a:lvl5pPr>
    <a:lvl6pPr marL="0" marR="0" indent="1143000" algn="ctr" defTabSz="8255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PT Serif"/>
      </a:defRPr>
    </a:lvl6pPr>
    <a:lvl7pPr marL="0" marR="0" indent="1371600" algn="ctr" defTabSz="8255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PT Serif"/>
      </a:defRPr>
    </a:lvl7pPr>
    <a:lvl8pPr marL="0" marR="0" indent="1600200" algn="ctr" defTabSz="8255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PT Serif"/>
      </a:defRPr>
    </a:lvl8pPr>
    <a:lvl9pPr marL="0" marR="0" indent="1828800" algn="ctr" defTabSz="8255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PT Serif"/>
      </a:defRPr>
    </a:lvl9pPr>
  </p:defaultTextStyle>
  <p:extLst>
    <p:ext uri="{521415D9-36F7-43E2-AB2F-B90AF26B5E84}">
      <p14:sectionLst xmlns:p14="http://schemas.microsoft.com/office/powerpoint/2010/main">
        <p14:section name="SEO 2018" id="{0D7FA76D-7CE6-4629-B015-27A45837CDAE}">
          <p14:sldIdLst>
            <p14:sldId id="256"/>
            <p14:sldId id="522"/>
            <p14:sldId id="392"/>
            <p14:sldId id="523"/>
            <p14:sldId id="524"/>
            <p14:sldId id="528"/>
            <p14:sldId id="525"/>
            <p14:sldId id="526"/>
            <p14:sldId id="529"/>
            <p14:sldId id="5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orche" initials="M" lastIdx="2" clrIdx="0">
    <p:extLst>
      <p:ext uri="{19B8F6BF-5375-455C-9EA6-DF929625EA0E}">
        <p15:presenceInfo xmlns:p15="http://schemas.microsoft.com/office/powerpoint/2012/main" userId="Moorch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4C3C"/>
    <a:srgbClr val="34495E"/>
    <a:srgbClr val="FA694E"/>
    <a:srgbClr val="01AAEA"/>
    <a:srgbClr val="5CBFFA"/>
    <a:srgbClr val="FFFFFF"/>
    <a:srgbClr val="FA2E2E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79" autoAdjust="0"/>
    <p:restoredTop sz="95833"/>
  </p:normalViewPr>
  <p:slideViewPr>
    <p:cSldViewPr snapToGrid="0" snapToObjects="1">
      <p:cViewPr varScale="1">
        <p:scale>
          <a:sx n="35" d="100"/>
          <a:sy n="35" d="100"/>
        </p:scale>
        <p:origin x="558" y="84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4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Shape 57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3" name="Shape 57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82012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Shape 559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612356" y="1278356"/>
            <a:ext cx="11159288" cy="11159288"/>
          </a:xfrm>
          <a:custGeom>
            <a:avLst/>
            <a:gdLst>
              <a:gd name="connsiteX0" fmla="*/ 0 w 10107827"/>
              <a:gd name="connsiteY0" fmla="*/ 5084618 h 10169236"/>
              <a:gd name="connsiteX1" fmla="*/ 5053914 w 10107827"/>
              <a:gd name="connsiteY1" fmla="*/ 0 h 10169236"/>
              <a:gd name="connsiteX2" fmla="*/ 10107827 w 10107827"/>
              <a:gd name="connsiteY2" fmla="*/ 5084618 h 10169236"/>
              <a:gd name="connsiteX3" fmla="*/ 5053914 w 10107827"/>
              <a:gd name="connsiteY3" fmla="*/ 10169236 h 10169236"/>
              <a:gd name="connsiteX4" fmla="*/ 0 w 10107827"/>
              <a:gd name="connsiteY4" fmla="*/ 5084618 h 10169236"/>
              <a:gd name="connsiteX0" fmla="*/ 2138 w 10109965"/>
              <a:gd name="connsiteY0" fmla="*/ 5084618 h 10169236"/>
              <a:gd name="connsiteX1" fmla="*/ 5056052 w 10109965"/>
              <a:gd name="connsiteY1" fmla="*/ 0 h 10169236"/>
              <a:gd name="connsiteX2" fmla="*/ 10109965 w 10109965"/>
              <a:gd name="connsiteY2" fmla="*/ 5084618 h 10169236"/>
              <a:gd name="connsiteX3" fmla="*/ 5056052 w 10109965"/>
              <a:gd name="connsiteY3" fmla="*/ 10169236 h 10169236"/>
              <a:gd name="connsiteX4" fmla="*/ 2138 w 10109965"/>
              <a:gd name="connsiteY4" fmla="*/ 5084618 h 10169236"/>
              <a:gd name="connsiteX0" fmla="*/ 27 w 10107854"/>
              <a:gd name="connsiteY0" fmla="*/ 5084618 h 10169236"/>
              <a:gd name="connsiteX1" fmla="*/ 5053941 w 10107854"/>
              <a:gd name="connsiteY1" fmla="*/ 0 h 10169236"/>
              <a:gd name="connsiteX2" fmla="*/ 10107854 w 10107854"/>
              <a:gd name="connsiteY2" fmla="*/ 5084618 h 10169236"/>
              <a:gd name="connsiteX3" fmla="*/ 5053941 w 10107854"/>
              <a:gd name="connsiteY3" fmla="*/ 10169236 h 10169236"/>
              <a:gd name="connsiteX4" fmla="*/ 27 w 10107854"/>
              <a:gd name="connsiteY4" fmla="*/ 5084618 h 10169236"/>
              <a:gd name="connsiteX0" fmla="*/ 32 w 10107859"/>
              <a:gd name="connsiteY0" fmla="*/ 5261432 h 10346050"/>
              <a:gd name="connsiteX1" fmla="*/ 5053946 w 10107859"/>
              <a:gd name="connsiteY1" fmla="*/ 176814 h 10346050"/>
              <a:gd name="connsiteX2" fmla="*/ 10107859 w 10107859"/>
              <a:gd name="connsiteY2" fmla="*/ 5261432 h 10346050"/>
              <a:gd name="connsiteX3" fmla="*/ 5053946 w 10107859"/>
              <a:gd name="connsiteY3" fmla="*/ 10346050 h 10346050"/>
              <a:gd name="connsiteX4" fmla="*/ 32 w 10107859"/>
              <a:gd name="connsiteY4" fmla="*/ 5261432 h 10346050"/>
              <a:gd name="connsiteX0" fmla="*/ 32 w 10107952"/>
              <a:gd name="connsiteY0" fmla="*/ 5303276 h 10387894"/>
              <a:gd name="connsiteX1" fmla="*/ 5053946 w 10107952"/>
              <a:gd name="connsiteY1" fmla="*/ 218658 h 10387894"/>
              <a:gd name="connsiteX2" fmla="*/ 10107859 w 10107952"/>
              <a:gd name="connsiteY2" fmla="*/ 5303276 h 10387894"/>
              <a:gd name="connsiteX3" fmla="*/ 5053946 w 10107952"/>
              <a:gd name="connsiteY3" fmla="*/ 10387894 h 10387894"/>
              <a:gd name="connsiteX4" fmla="*/ 32 w 10107952"/>
              <a:gd name="connsiteY4" fmla="*/ 5303276 h 10387894"/>
              <a:gd name="connsiteX0" fmla="*/ 32 w 10107952"/>
              <a:gd name="connsiteY0" fmla="*/ 5303276 h 10564520"/>
              <a:gd name="connsiteX1" fmla="*/ 5053946 w 10107952"/>
              <a:gd name="connsiteY1" fmla="*/ 218658 h 10564520"/>
              <a:gd name="connsiteX2" fmla="*/ 10107859 w 10107952"/>
              <a:gd name="connsiteY2" fmla="*/ 5303276 h 10564520"/>
              <a:gd name="connsiteX3" fmla="*/ 5053946 w 10107952"/>
              <a:gd name="connsiteY3" fmla="*/ 10387894 h 10564520"/>
              <a:gd name="connsiteX4" fmla="*/ 32 w 10107952"/>
              <a:gd name="connsiteY4" fmla="*/ 5303276 h 10564520"/>
              <a:gd name="connsiteX0" fmla="*/ 32 w 10107952"/>
              <a:gd name="connsiteY0" fmla="*/ 5303276 h 10387910"/>
              <a:gd name="connsiteX1" fmla="*/ 5053946 w 10107952"/>
              <a:gd name="connsiteY1" fmla="*/ 218658 h 10387910"/>
              <a:gd name="connsiteX2" fmla="*/ 10107859 w 10107952"/>
              <a:gd name="connsiteY2" fmla="*/ 5303276 h 10387910"/>
              <a:gd name="connsiteX3" fmla="*/ 5053946 w 10107952"/>
              <a:gd name="connsiteY3" fmla="*/ 10387894 h 10387910"/>
              <a:gd name="connsiteX4" fmla="*/ 32 w 10107952"/>
              <a:gd name="connsiteY4" fmla="*/ 5303276 h 10387910"/>
              <a:gd name="connsiteX0" fmla="*/ 10369 w 10118289"/>
              <a:gd name="connsiteY0" fmla="*/ 5303276 h 10387910"/>
              <a:gd name="connsiteX1" fmla="*/ 5064283 w 10118289"/>
              <a:gd name="connsiteY1" fmla="*/ 218658 h 10387910"/>
              <a:gd name="connsiteX2" fmla="*/ 10118196 w 10118289"/>
              <a:gd name="connsiteY2" fmla="*/ 5303276 h 10387910"/>
              <a:gd name="connsiteX3" fmla="*/ 5064283 w 10118289"/>
              <a:gd name="connsiteY3" fmla="*/ 10387894 h 10387910"/>
              <a:gd name="connsiteX4" fmla="*/ 10369 w 10118289"/>
              <a:gd name="connsiteY4" fmla="*/ 5303276 h 10387910"/>
              <a:gd name="connsiteX0" fmla="*/ 9999 w 10130965"/>
              <a:gd name="connsiteY0" fmla="*/ 5019332 h 10169302"/>
              <a:gd name="connsiteX1" fmla="*/ 5076976 w 10130965"/>
              <a:gd name="connsiteY1" fmla="*/ 28 h 10169302"/>
              <a:gd name="connsiteX2" fmla="*/ 10130889 w 10130965"/>
              <a:gd name="connsiteY2" fmla="*/ 5084646 h 10169302"/>
              <a:gd name="connsiteX3" fmla="*/ 5076976 w 10130965"/>
              <a:gd name="connsiteY3" fmla="*/ 10169264 h 10169302"/>
              <a:gd name="connsiteX4" fmla="*/ 9999 w 10130965"/>
              <a:gd name="connsiteY4" fmla="*/ 5019332 h 10169302"/>
              <a:gd name="connsiteX0" fmla="*/ 1240 w 10122206"/>
              <a:gd name="connsiteY0" fmla="*/ 5019332 h 10169302"/>
              <a:gd name="connsiteX1" fmla="*/ 5068217 w 10122206"/>
              <a:gd name="connsiteY1" fmla="*/ 28 h 10169302"/>
              <a:gd name="connsiteX2" fmla="*/ 10122130 w 10122206"/>
              <a:gd name="connsiteY2" fmla="*/ 5084646 h 10169302"/>
              <a:gd name="connsiteX3" fmla="*/ 5068217 w 10122206"/>
              <a:gd name="connsiteY3" fmla="*/ 10169264 h 10169302"/>
              <a:gd name="connsiteX4" fmla="*/ 1240 w 10122206"/>
              <a:gd name="connsiteY4" fmla="*/ 5019332 h 10169302"/>
              <a:gd name="connsiteX0" fmla="*/ 1240 w 10122206"/>
              <a:gd name="connsiteY0" fmla="*/ 5019332 h 10176323"/>
              <a:gd name="connsiteX1" fmla="*/ 5068217 w 10122206"/>
              <a:gd name="connsiteY1" fmla="*/ 28 h 10176323"/>
              <a:gd name="connsiteX2" fmla="*/ 10122130 w 10122206"/>
              <a:gd name="connsiteY2" fmla="*/ 5084646 h 10176323"/>
              <a:gd name="connsiteX3" fmla="*/ 5068217 w 10122206"/>
              <a:gd name="connsiteY3" fmla="*/ 10169264 h 10176323"/>
              <a:gd name="connsiteX4" fmla="*/ 1240 w 10122206"/>
              <a:gd name="connsiteY4" fmla="*/ 5019332 h 10176323"/>
              <a:gd name="connsiteX0" fmla="*/ 1241 w 10161396"/>
              <a:gd name="connsiteY0" fmla="*/ 5019332 h 10169302"/>
              <a:gd name="connsiteX1" fmla="*/ 5068218 w 10161396"/>
              <a:gd name="connsiteY1" fmla="*/ 28 h 10169302"/>
              <a:gd name="connsiteX2" fmla="*/ 10161320 w 10161396"/>
              <a:gd name="connsiteY2" fmla="*/ 5084646 h 10169302"/>
              <a:gd name="connsiteX3" fmla="*/ 5068218 w 10161396"/>
              <a:gd name="connsiteY3" fmla="*/ 10169264 h 10169302"/>
              <a:gd name="connsiteX4" fmla="*/ 1241 w 10161396"/>
              <a:gd name="connsiteY4" fmla="*/ 5019332 h 10169302"/>
              <a:gd name="connsiteX0" fmla="*/ 1169 w 10161319"/>
              <a:gd name="connsiteY0" fmla="*/ 5022934 h 10172904"/>
              <a:gd name="connsiteX1" fmla="*/ 5068146 w 10161319"/>
              <a:gd name="connsiteY1" fmla="*/ 3630 h 10172904"/>
              <a:gd name="connsiteX2" fmla="*/ 10161248 w 10161319"/>
              <a:gd name="connsiteY2" fmla="*/ 5088248 h 10172904"/>
              <a:gd name="connsiteX3" fmla="*/ 5068146 w 10161319"/>
              <a:gd name="connsiteY3" fmla="*/ 10172866 h 10172904"/>
              <a:gd name="connsiteX4" fmla="*/ 1169 w 10161319"/>
              <a:gd name="connsiteY4" fmla="*/ 5022934 h 10172904"/>
              <a:gd name="connsiteX0" fmla="*/ 103187 w 10263335"/>
              <a:gd name="connsiteY0" fmla="*/ 5113819 h 10263789"/>
              <a:gd name="connsiteX1" fmla="*/ 2024840 w 10263335"/>
              <a:gd name="connsiteY1" fmla="*/ 2110945 h 10263789"/>
              <a:gd name="connsiteX2" fmla="*/ 5170164 w 10263335"/>
              <a:gd name="connsiteY2" fmla="*/ 94515 h 10263789"/>
              <a:gd name="connsiteX3" fmla="*/ 10263266 w 10263335"/>
              <a:gd name="connsiteY3" fmla="*/ 5179133 h 10263789"/>
              <a:gd name="connsiteX4" fmla="*/ 5170164 w 10263335"/>
              <a:gd name="connsiteY4" fmla="*/ 10263751 h 10263789"/>
              <a:gd name="connsiteX5" fmla="*/ 103187 w 10263335"/>
              <a:gd name="connsiteY5" fmla="*/ 5113819 h 10263789"/>
              <a:gd name="connsiteX0" fmla="*/ 1861 w 10162009"/>
              <a:gd name="connsiteY0" fmla="*/ 5113819 h 10263789"/>
              <a:gd name="connsiteX1" fmla="*/ 1923514 w 10162009"/>
              <a:gd name="connsiteY1" fmla="*/ 2110945 h 10263789"/>
              <a:gd name="connsiteX2" fmla="*/ 5068838 w 10162009"/>
              <a:gd name="connsiteY2" fmla="*/ 94515 h 10263789"/>
              <a:gd name="connsiteX3" fmla="*/ 10161940 w 10162009"/>
              <a:gd name="connsiteY3" fmla="*/ 5179133 h 10263789"/>
              <a:gd name="connsiteX4" fmla="*/ 5068838 w 10162009"/>
              <a:gd name="connsiteY4" fmla="*/ 10263751 h 10263789"/>
              <a:gd name="connsiteX5" fmla="*/ 1861 w 10162009"/>
              <a:gd name="connsiteY5" fmla="*/ 5113819 h 10263789"/>
              <a:gd name="connsiteX0" fmla="*/ 14 w 10160162"/>
              <a:gd name="connsiteY0" fmla="*/ 5113819 h 10363262"/>
              <a:gd name="connsiteX1" fmla="*/ 1921667 w 10160162"/>
              <a:gd name="connsiteY1" fmla="*/ 2110945 h 10363262"/>
              <a:gd name="connsiteX2" fmla="*/ 5066991 w 10160162"/>
              <a:gd name="connsiteY2" fmla="*/ 94515 h 10363262"/>
              <a:gd name="connsiteX3" fmla="*/ 10160093 w 10160162"/>
              <a:gd name="connsiteY3" fmla="*/ 5179133 h 10363262"/>
              <a:gd name="connsiteX4" fmla="*/ 5066991 w 10160162"/>
              <a:gd name="connsiteY4" fmla="*/ 10263751 h 10363262"/>
              <a:gd name="connsiteX5" fmla="*/ 1895541 w 10160162"/>
              <a:gd name="connsiteY5" fmla="*/ 8289677 h 10363262"/>
              <a:gd name="connsiteX6" fmla="*/ 14 w 10160162"/>
              <a:gd name="connsiteY6" fmla="*/ 5113819 h 10363262"/>
              <a:gd name="connsiteX0" fmla="*/ 52 w 10160200"/>
              <a:gd name="connsiteY0" fmla="*/ 5113819 h 10363262"/>
              <a:gd name="connsiteX1" fmla="*/ 1921705 w 10160200"/>
              <a:gd name="connsiteY1" fmla="*/ 2110945 h 10363262"/>
              <a:gd name="connsiteX2" fmla="*/ 5067029 w 10160200"/>
              <a:gd name="connsiteY2" fmla="*/ 94515 h 10363262"/>
              <a:gd name="connsiteX3" fmla="*/ 10160131 w 10160200"/>
              <a:gd name="connsiteY3" fmla="*/ 5179133 h 10363262"/>
              <a:gd name="connsiteX4" fmla="*/ 5067029 w 10160200"/>
              <a:gd name="connsiteY4" fmla="*/ 10263751 h 10363262"/>
              <a:gd name="connsiteX5" fmla="*/ 1895579 w 10160200"/>
              <a:gd name="connsiteY5" fmla="*/ 8289677 h 10363262"/>
              <a:gd name="connsiteX6" fmla="*/ 52 w 10160200"/>
              <a:gd name="connsiteY6" fmla="*/ 5113819 h 10363262"/>
              <a:gd name="connsiteX0" fmla="*/ 53 w 10147138"/>
              <a:gd name="connsiteY0" fmla="*/ 5153008 h 10363262"/>
              <a:gd name="connsiteX1" fmla="*/ 1908643 w 10147138"/>
              <a:gd name="connsiteY1" fmla="*/ 2110945 h 10363262"/>
              <a:gd name="connsiteX2" fmla="*/ 5053967 w 10147138"/>
              <a:gd name="connsiteY2" fmla="*/ 94515 h 10363262"/>
              <a:gd name="connsiteX3" fmla="*/ 10147069 w 10147138"/>
              <a:gd name="connsiteY3" fmla="*/ 5179133 h 10363262"/>
              <a:gd name="connsiteX4" fmla="*/ 5053967 w 10147138"/>
              <a:gd name="connsiteY4" fmla="*/ 10263751 h 10363262"/>
              <a:gd name="connsiteX5" fmla="*/ 1882517 w 10147138"/>
              <a:gd name="connsiteY5" fmla="*/ 8289677 h 10363262"/>
              <a:gd name="connsiteX6" fmla="*/ 53 w 10147138"/>
              <a:gd name="connsiteY6" fmla="*/ 5153008 h 10363262"/>
              <a:gd name="connsiteX0" fmla="*/ 53 w 10147138"/>
              <a:gd name="connsiteY0" fmla="*/ 5153008 h 10363262"/>
              <a:gd name="connsiteX1" fmla="*/ 1908643 w 10147138"/>
              <a:gd name="connsiteY1" fmla="*/ 2110945 h 10363262"/>
              <a:gd name="connsiteX2" fmla="*/ 5053967 w 10147138"/>
              <a:gd name="connsiteY2" fmla="*/ 94515 h 10363262"/>
              <a:gd name="connsiteX3" fmla="*/ 10147069 w 10147138"/>
              <a:gd name="connsiteY3" fmla="*/ 5179133 h 10363262"/>
              <a:gd name="connsiteX4" fmla="*/ 5053967 w 10147138"/>
              <a:gd name="connsiteY4" fmla="*/ 10263751 h 10363262"/>
              <a:gd name="connsiteX5" fmla="*/ 1882517 w 10147138"/>
              <a:gd name="connsiteY5" fmla="*/ 8289677 h 10363262"/>
              <a:gd name="connsiteX6" fmla="*/ 53 w 10147138"/>
              <a:gd name="connsiteY6" fmla="*/ 5153008 h 10363262"/>
              <a:gd name="connsiteX0" fmla="*/ 53 w 10148595"/>
              <a:gd name="connsiteY0" fmla="*/ 5153008 h 10288781"/>
              <a:gd name="connsiteX1" fmla="*/ 1908643 w 10148595"/>
              <a:gd name="connsiteY1" fmla="*/ 2110945 h 10288781"/>
              <a:gd name="connsiteX2" fmla="*/ 5053967 w 10148595"/>
              <a:gd name="connsiteY2" fmla="*/ 94515 h 10288781"/>
              <a:gd name="connsiteX3" fmla="*/ 10147069 w 10148595"/>
              <a:gd name="connsiteY3" fmla="*/ 5179133 h 10288781"/>
              <a:gd name="connsiteX4" fmla="*/ 5550356 w 10148595"/>
              <a:gd name="connsiteY4" fmla="*/ 10185374 h 10288781"/>
              <a:gd name="connsiteX5" fmla="*/ 1882517 w 10148595"/>
              <a:gd name="connsiteY5" fmla="*/ 8289677 h 10288781"/>
              <a:gd name="connsiteX6" fmla="*/ 53 w 10148595"/>
              <a:gd name="connsiteY6" fmla="*/ 5153008 h 10288781"/>
              <a:gd name="connsiteX0" fmla="*/ 53 w 10148695"/>
              <a:gd name="connsiteY0" fmla="*/ 5153008 h 10280839"/>
              <a:gd name="connsiteX1" fmla="*/ 1908643 w 10148695"/>
              <a:gd name="connsiteY1" fmla="*/ 2110945 h 10280839"/>
              <a:gd name="connsiteX2" fmla="*/ 5053967 w 10148695"/>
              <a:gd name="connsiteY2" fmla="*/ 94515 h 10280839"/>
              <a:gd name="connsiteX3" fmla="*/ 10147069 w 10148695"/>
              <a:gd name="connsiteY3" fmla="*/ 5179133 h 10280839"/>
              <a:gd name="connsiteX4" fmla="*/ 5550356 w 10148695"/>
              <a:gd name="connsiteY4" fmla="*/ 10185374 h 10280839"/>
              <a:gd name="connsiteX5" fmla="*/ 1882517 w 10148695"/>
              <a:gd name="connsiteY5" fmla="*/ 8289677 h 10280839"/>
              <a:gd name="connsiteX6" fmla="*/ 53 w 10148695"/>
              <a:gd name="connsiteY6" fmla="*/ 5153008 h 10280839"/>
              <a:gd name="connsiteX0" fmla="*/ 53 w 10260549"/>
              <a:gd name="connsiteY0" fmla="*/ 5153008 h 10185642"/>
              <a:gd name="connsiteX1" fmla="*/ 1908643 w 10260549"/>
              <a:gd name="connsiteY1" fmla="*/ 2110945 h 10185642"/>
              <a:gd name="connsiteX2" fmla="*/ 5053967 w 10260549"/>
              <a:gd name="connsiteY2" fmla="*/ 94515 h 10185642"/>
              <a:gd name="connsiteX3" fmla="*/ 10147069 w 10260549"/>
              <a:gd name="connsiteY3" fmla="*/ 5179133 h 10185642"/>
              <a:gd name="connsiteX4" fmla="*/ 8348630 w 10260549"/>
              <a:gd name="connsiteY4" fmla="*/ 8172112 h 10185642"/>
              <a:gd name="connsiteX5" fmla="*/ 5550356 w 10260549"/>
              <a:gd name="connsiteY5" fmla="*/ 10185374 h 10185642"/>
              <a:gd name="connsiteX6" fmla="*/ 1882517 w 10260549"/>
              <a:gd name="connsiteY6" fmla="*/ 8289677 h 10185642"/>
              <a:gd name="connsiteX7" fmla="*/ 53 w 10260549"/>
              <a:gd name="connsiteY7" fmla="*/ 5153008 h 10185642"/>
              <a:gd name="connsiteX0" fmla="*/ 53 w 10149893"/>
              <a:gd name="connsiteY0" fmla="*/ 5130410 h 10163044"/>
              <a:gd name="connsiteX1" fmla="*/ 1908643 w 10149893"/>
              <a:gd name="connsiteY1" fmla="*/ 2088347 h 10163044"/>
              <a:gd name="connsiteX2" fmla="*/ 5053967 w 10149893"/>
              <a:gd name="connsiteY2" fmla="*/ 71917 h 10163044"/>
              <a:gd name="connsiteX3" fmla="*/ 10029503 w 10149893"/>
              <a:gd name="connsiteY3" fmla="*/ 4673210 h 10163044"/>
              <a:gd name="connsiteX4" fmla="*/ 8348630 w 10149893"/>
              <a:gd name="connsiteY4" fmla="*/ 8149514 h 10163044"/>
              <a:gd name="connsiteX5" fmla="*/ 5550356 w 10149893"/>
              <a:gd name="connsiteY5" fmla="*/ 10162776 h 10163044"/>
              <a:gd name="connsiteX6" fmla="*/ 1882517 w 10149893"/>
              <a:gd name="connsiteY6" fmla="*/ 8267079 h 10163044"/>
              <a:gd name="connsiteX7" fmla="*/ 53 w 10149893"/>
              <a:gd name="connsiteY7" fmla="*/ 5130410 h 10163044"/>
              <a:gd name="connsiteX0" fmla="*/ 53 w 10141398"/>
              <a:gd name="connsiteY0" fmla="*/ 5130410 h 10163044"/>
              <a:gd name="connsiteX1" fmla="*/ 1908643 w 10141398"/>
              <a:gd name="connsiteY1" fmla="*/ 2088347 h 10163044"/>
              <a:gd name="connsiteX2" fmla="*/ 5053967 w 10141398"/>
              <a:gd name="connsiteY2" fmla="*/ 71917 h 10163044"/>
              <a:gd name="connsiteX3" fmla="*/ 10029503 w 10141398"/>
              <a:gd name="connsiteY3" fmla="*/ 4673210 h 10163044"/>
              <a:gd name="connsiteX4" fmla="*/ 8348630 w 10141398"/>
              <a:gd name="connsiteY4" fmla="*/ 8149514 h 10163044"/>
              <a:gd name="connsiteX5" fmla="*/ 5550356 w 10141398"/>
              <a:gd name="connsiteY5" fmla="*/ 10162776 h 10163044"/>
              <a:gd name="connsiteX6" fmla="*/ 1882517 w 10141398"/>
              <a:gd name="connsiteY6" fmla="*/ 8267079 h 10163044"/>
              <a:gd name="connsiteX7" fmla="*/ 53 w 10141398"/>
              <a:gd name="connsiteY7" fmla="*/ 5130410 h 10163044"/>
              <a:gd name="connsiteX0" fmla="*/ 53 w 10120825"/>
              <a:gd name="connsiteY0" fmla="*/ 5130410 h 10163044"/>
              <a:gd name="connsiteX1" fmla="*/ 1908643 w 10120825"/>
              <a:gd name="connsiteY1" fmla="*/ 2088347 h 10163044"/>
              <a:gd name="connsiteX2" fmla="*/ 5053967 w 10120825"/>
              <a:gd name="connsiteY2" fmla="*/ 71917 h 10163044"/>
              <a:gd name="connsiteX3" fmla="*/ 10029503 w 10120825"/>
              <a:gd name="connsiteY3" fmla="*/ 4673210 h 10163044"/>
              <a:gd name="connsiteX4" fmla="*/ 8348630 w 10120825"/>
              <a:gd name="connsiteY4" fmla="*/ 8149514 h 10163044"/>
              <a:gd name="connsiteX5" fmla="*/ 5550356 w 10120825"/>
              <a:gd name="connsiteY5" fmla="*/ 10162776 h 10163044"/>
              <a:gd name="connsiteX6" fmla="*/ 1882517 w 10120825"/>
              <a:gd name="connsiteY6" fmla="*/ 8267079 h 10163044"/>
              <a:gd name="connsiteX7" fmla="*/ 53 w 10120825"/>
              <a:gd name="connsiteY7" fmla="*/ 5130410 h 10163044"/>
              <a:gd name="connsiteX0" fmla="*/ 54 w 10120826"/>
              <a:gd name="connsiteY0" fmla="*/ 5130410 h 10163044"/>
              <a:gd name="connsiteX1" fmla="*/ 1908644 w 10120826"/>
              <a:gd name="connsiteY1" fmla="*/ 2088347 h 10163044"/>
              <a:gd name="connsiteX2" fmla="*/ 5053968 w 10120826"/>
              <a:gd name="connsiteY2" fmla="*/ 71917 h 10163044"/>
              <a:gd name="connsiteX3" fmla="*/ 10029504 w 10120826"/>
              <a:gd name="connsiteY3" fmla="*/ 4673210 h 10163044"/>
              <a:gd name="connsiteX4" fmla="*/ 8348631 w 10120826"/>
              <a:gd name="connsiteY4" fmla="*/ 8149514 h 10163044"/>
              <a:gd name="connsiteX5" fmla="*/ 5550357 w 10120826"/>
              <a:gd name="connsiteY5" fmla="*/ 10162776 h 10163044"/>
              <a:gd name="connsiteX6" fmla="*/ 1882518 w 10120826"/>
              <a:gd name="connsiteY6" fmla="*/ 8267079 h 10163044"/>
              <a:gd name="connsiteX7" fmla="*/ 54 w 10120826"/>
              <a:gd name="connsiteY7" fmla="*/ 5130410 h 10163044"/>
              <a:gd name="connsiteX0" fmla="*/ 54 w 10120826"/>
              <a:gd name="connsiteY0" fmla="*/ 5130410 h 10163044"/>
              <a:gd name="connsiteX1" fmla="*/ 1908644 w 10120826"/>
              <a:gd name="connsiteY1" fmla="*/ 2088347 h 10163044"/>
              <a:gd name="connsiteX2" fmla="*/ 5053968 w 10120826"/>
              <a:gd name="connsiteY2" fmla="*/ 71917 h 10163044"/>
              <a:gd name="connsiteX3" fmla="*/ 10029504 w 10120826"/>
              <a:gd name="connsiteY3" fmla="*/ 4673210 h 10163044"/>
              <a:gd name="connsiteX4" fmla="*/ 8348631 w 10120826"/>
              <a:gd name="connsiteY4" fmla="*/ 8149514 h 10163044"/>
              <a:gd name="connsiteX5" fmla="*/ 5550357 w 10120826"/>
              <a:gd name="connsiteY5" fmla="*/ 10162776 h 10163044"/>
              <a:gd name="connsiteX6" fmla="*/ 1882518 w 10120826"/>
              <a:gd name="connsiteY6" fmla="*/ 8267079 h 10163044"/>
              <a:gd name="connsiteX7" fmla="*/ 54 w 10120826"/>
              <a:gd name="connsiteY7" fmla="*/ 5130410 h 10163044"/>
              <a:gd name="connsiteX0" fmla="*/ 54 w 10107041"/>
              <a:gd name="connsiteY0" fmla="*/ 5130410 h 10163044"/>
              <a:gd name="connsiteX1" fmla="*/ 1894859 w 10107041"/>
              <a:gd name="connsiteY1" fmla="*/ 2088347 h 10163044"/>
              <a:gd name="connsiteX2" fmla="*/ 5040183 w 10107041"/>
              <a:gd name="connsiteY2" fmla="*/ 71917 h 10163044"/>
              <a:gd name="connsiteX3" fmla="*/ 10015719 w 10107041"/>
              <a:gd name="connsiteY3" fmla="*/ 4673210 h 10163044"/>
              <a:gd name="connsiteX4" fmla="*/ 8334846 w 10107041"/>
              <a:gd name="connsiteY4" fmla="*/ 8149514 h 10163044"/>
              <a:gd name="connsiteX5" fmla="*/ 5536572 w 10107041"/>
              <a:gd name="connsiteY5" fmla="*/ 10162776 h 10163044"/>
              <a:gd name="connsiteX6" fmla="*/ 1868733 w 10107041"/>
              <a:gd name="connsiteY6" fmla="*/ 8267079 h 10163044"/>
              <a:gd name="connsiteX7" fmla="*/ 54 w 10107041"/>
              <a:gd name="connsiteY7" fmla="*/ 5130410 h 10163044"/>
              <a:gd name="connsiteX0" fmla="*/ 54 w 10130736"/>
              <a:gd name="connsiteY0" fmla="*/ 4928866 h 9961500"/>
              <a:gd name="connsiteX1" fmla="*/ 1894859 w 10130736"/>
              <a:gd name="connsiteY1" fmla="*/ 1886803 h 9961500"/>
              <a:gd name="connsiteX2" fmla="*/ 5139037 w 10130736"/>
              <a:gd name="connsiteY2" fmla="*/ 80438 h 9961500"/>
              <a:gd name="connsiteX3" fmla="*/ 10015719 w 10130736"/>
              <a:gd name="connsiteY3" fmla="*/ 4471666 h 9961500"/>
              <a:gd name="connsiteX4" fmla="*/ 8334846 w 10130736"/>
              <a:gd name="connsiteY4" fmla="*/ 7947970 h 9961500"/>
              <a:gd name="connsiteX5" fmla="*/ 5536572 w 10130736"/>
              <a:gd name="connsiteY5" fmla="*/ 9961232 h 9961500"/>
              <a:gd name="connsiteX6" fmla="*/ 1868733 w 10130736"/>
              <a:gd name="connsiteY6" fmla="*/ 8065535 h 9961500"/>
              <a:gd name="connsiteX7" fmla="*/ 54 w 10130736"/>
              <a:gd name="connsiteY7" fmla="*/ 4928866 h 9961500"/>
              <a:gd name="connsiteX0" fmla="*/ 54 w 10130736"/>
              <a:gd name="connsiteY0" fmla="*/ 4848429 h 9881063"/>
              <a:gd name="connsiteX1" fmla="*/ 1894859 w 10130736"/>
              <a:gd name="connsiteY1" fmla="*/ 1806366 h 9881063"/>
              <a:gd name="connsiteX2" fmla="*/ 5139037 w 10130736"/>
              <a:gd name="connsiteY2" fmla="*/ 1 h 9881063"/>
              <a:gd name="connsiteX3" fmla="*/ 10015719 w 10130736"/>
              <a:gd name="connsiteY3" fmla="*/ 4391229 h 9881063"/>
              <a:gd name="connsiteX4" fmla="*/ 8334846 w 10130736"/>
              <a:gd name="connsiteY4" fmla="*/ 7867533 h 9881063"/>
              <a:gd name="connsiteX5" fmla="*/ 5536572 w 10130736"/>
              <a:gd name="connsiteY5" fmla="*/ 9880795 h 9881063"/>
              <a:gd name="connsiteX6" fmla="*/ 1868733 w 10130736"/>
              <a:gd name="connsiteY6" fmla="*/ 7985098 h 9881063"/>
              <a:gd name="connsiteX7" fmla="*/ 54 w 10130736"/>
              <a:gd name="connsiteY7" fmla="*/ 4848429 h 9881063"/>
              <a:gd name="connsiteX0" fmla="*/ 54 w 10130736"/>
              <a:gd name="connsiteY0" fmla="*/ 5021423 h 10054057"/>
              <a:gd name="connsiteX1" fmla="*/ 1894859 w 10130736"/>
              <a:gd name="connsiteY1" fmla="*/ 1979360 h 10054057"/>
              <a:gd name="connsiteX2" fmla="*/ 5139037 w 10130736"/>
              <a:gd name="connsiteY2" fmla="*/ 0 h 10054057"/>
              <a:gd name="connsiteX3" fmla="*/ 10015719 w 10130736"/>
              <a:gd name="connsiteY3" fmla="*/ 4564223 h 10054057"/>
              <a:gd name="connsiteX4" fmla="*/ 8334846 w 10130736"/>
              <a:gd name="connsiteY4" fmla="*/ 8040527 h 10054057"/>
              <a:gd name="connsiteX5" fmla="*/ 5536572 w 10130736"/>
              <a:gd name="connsiteY5" fmla="*/ 10053789 h 10054057"/>
              <a:gd name="connsiteX6" fmla="*/ 1868733 w 10130736"/>
              <a:gd name="connsiteY6" fmla="*/ 8158092 h 10054057"/>
              <a:gd name="connsiteX7" fmla="*/ 54 w 10130736"/>
              <a:gd name="connsiteY7" fmla="*/ 5021423 h 10054057"/>
              <a:gd name="connsiteX0" fmla="*/ 54 w 10130736"/>
              <a:gd name="connsiteY0" fmla="*/ 5022202 h 10054836"/>
              <a:gd name="connsiteX1" fmla="*/ 1894859 w 10130736"/>
              <a:gd name="connsiteY1" fmla="*/ 1980139 h 10054836"/>
              <a:gd name="connsiteX2" fmla="*/ 5139037 w 10130736"/>
              <a:gd name="connsiteY2" fmla="*/ 779 h 10054836"/>
              <a:gd name="connsiteX3" fmla="*/ 10015719 w 10130736"/>
              <a:gd name="connsiteY3" fmla="*/ 4565002 h 10054836"/>
              <a:gd name="connsiteX4" fmla="*/ 8334846 w 10130736"/>
              <a:gd name="connsiteY4" fmla="*/ 8041306 h 10054836"/>
              <a:gd name="connsiteX5" fmla="*/ 5536572 w 10130736"/>
              <a:gd name="connsiteY5" fmla="*/ 10054568 h 10054836"/>
              <a:gd name="connsiteX6" fmla="*/ 1868733 w 10130736"/>
              <a:gd name="connsiteY6" fmla="*/ 8158871 h 10054836"/>
              <a:gd name="connsiteX7" fmla="*/ 54 w 10130736"/>
              <a:gd name="connsiteY7" fmla="*/ 5022202 h 10054836"/>
              <a:gd name="connsiteX0" fmla="*/ 54 w 10017214"/>
              <a:gd name="connsiteY0" fmla="*/ 5021946 h 10054580"/>
              <a:gd name="connsiteX1" fmla="*/ 1894859 w 10017214"/>
              <a:gd name="connsiteY1" fmla="*/ 1979883 h 10054580"/>
              <a:gd name="connsiteX2" fmla="*/ 5139037 w 10017214"/>
              <a:gd name="connsiteY2" fmla="*/ 523 h 10054580"/>
              <a:gd name="connsiteX3" fmla="*/ 8067587 w 10017214"/>
              <a:gd name="connsiteY3" fmla="*/ 1813597 h 10054580"/>
              <a:gd name="connsiteX4" fmla="*/ 10015719 w 10017214"/>
              <a:gd name="connsiteY4" fmla="*/ 4564746 h 10054580"/>
              <a:gd name="connsiteX5" fmla="*/ 8334846 w 10017214"/>
              <a:gd name="connsiteY5" fmla="*/ 8041050 h 10054580"/>
              <a:gd name="connsiteX6" fmla="*/ 5536572 w 10017214"/>
              <a:gd name="connsiteY6" fmla="*/ 10054312 h 10054580"/>
              <a:gd name="connsiteX7" fmla="*/ 1868733 w 10017214"/>
              <a:gd name="connsiteY7" fmla="*/ 8158615 h 10054580"/>
              <a:gd name="connsiteX8" fmla="*/ 54 w 10017214"/>
              <a:gd name="connsiteY8" fmla="*/ 5021946 h 10054580"/>
              <a:gd name="connsiteX0" fmla="*/ 54 w 10017214"/>
              <a:gd name="connsiteY0" fmla="*/ 5021723 h 10054357"/>
              <a:gd name="connsiteX1" fmla="*/ 1894859 w 10017214"/>
              <a:gd name="connsiteY1" fmla="*/ 1979660 h 10054357"/>
              <a:gd name="connsiteX2" fmla="*/ 5139037 w 10017214"/>
              <a:gd name="connsiteY2" fmla="*/ 300 h 10054357"/>
              <a:gd name="connsiteX3" fmla="*/ 8067587 w 10017214"/>
              <a:gd name="connsiteY3" fmla="*/ 1813374 h 10054357"/>
              <a:gd name="connsiteX4" fmla="*/ 10015719 w 10017214"/>
              <a:gd name="connsiteY4" fmla="*/ 4564523 h 10054357"/>
              <a:gd name="connsiteX5" fmla="*/ 8334846 w 10017214"/>
              <a:gd name="connsiteY5" fmla="*/ 8040827 h 10054357"/>
              <a:gd name="connsiteX6" fmla="*/ 5536572 w 10017214"/>
              <a:gd name="connsiteY6" fmla="*/ 10054089 h 10054357"/>
              <a:gd name="connsiteX7" fmla="*/ 1868733 w 10017214"/>
              <a:gd name="connsiteY7" fmla="*/ 8158392 h 10054357"/>
              <a:gd name="connsiteX8" fmla="*/ 54 w 10017214"/>
              <a:gd name="connsiteY8" fmla="*/ 5021723 h 10054357"/>
              <a:gd name="connsiteX0" fmla="*/ 54 w 10017214"/>
              <a:gd name="connsiteY0" fmla="*/ 5023500 h 10056134"/>
              <a:gd name="connsiteX1" fmla="*/ 1894859 w 10017214"/>
              <a:gd name="connsiteY1" fmla="*/ 1981437 h 10056134"/>
              <a:gd name="connsiteX2" fmla="*/ 5139037 w 10017214"/>
              <a:gd name="connsiteY2" fmla="*/ 2077 h 10056134"/>
              <a:gd name="connsiteX3" fmla="*/ 8067587 w 10017214"/>
              <a:gd name="connsiteY3" fmla="*/ 1815151 h 10056134"/>
              <a:gd name="connsiteX4" fmla="*/ 10015719 w 10017214"/>
              <a:gd name="connsiteY4" fmla="*/ 4566300 h 10056134"/>
              <a:gd name="connsiteX5" fmla="*/ 8334846 w 10017214"/>
              <a:gd name="connsiteY5" fmla="*/ 8042604 h 10056134"/>
              <a:gd name="connsiteX6" fmla="*/ 5536572 w 10017214"/>
              <a:gd name="connsiteY6" fmla="*/ 10055866 h 10056134"/>
              <a:gd name="connsiteX7" fmla="*/ 1868733 w 10017214"/>
              <a:gd name="connsiteY7" fmla="*/ 8160169 h 10056134"/>
              <a:gd name="connsiteX8" fmla="*/ 54 w 10017214"/>
              <a:gd name="connsiteY8" fmla="*/ 5023500 h 10056134"/>
              <a:gd name="connsiteX0" fmla="*/ 54 w 10140617"/>
              <a:gd name="connsiteY0" fmla="*/ 5023500 h 10056134"/>
              <a:gd name="connsiteX1" fmla="*/ 1894859 w 10140617"/>
              <a:gd name="connsiteY1" fmla="*/ 1981437 h 10056134"/>
              <a:gd name="connsiteX2" fmla="*/ 5139037 w 10140617"/>
              <a:gd name="connsiteY2" fmla="*/ 2077 h 10056134"/>
              <a:gd name="connsiteX3" fmla="*/ 8067587 w 10140617"/>
              <a:gd name="connsiteY3" fmla="*/ 1815151 h 10056134"/>
              <a:gd name="connsiteX4" fmla="*/ 10139286 w 10140617"/>
              <a:gd name="connsiteY4" fmla="*/ 5085284 h 10056134"/>
              <a:gd name="connsiteX5" fmla="*/ 8334846 w 10140617"/>
              <a:gd name="connsiteY5" fmla="*/ 8042604 h 10056134"/>
              <a:gd name="connsiteX6" fmla="*/ 5536572 w 10140617"/>
              <a:gd name="connsiteY6" fmla="*/ 10055866 h 10056134"/>
              <a:gd name="connsiteX7" fmla="*/ 1868733 w 10140617"/>
              <a:gd name="connsiteY7" fmla="*/ 8160169 h 10056134"/>
              <a:gd name="connsiteX8" fmla="*/ 54 w 10140617"/>
              <a:gd name="connsiteY8" fmla="*/ 5023500 h 10056134"/>
              <a:gd name="connsiteX0" fmla="*/ 54 w 10141707"/>
              <a:gd name="connsiteY0" fmla="*/ 5023500 h 10056134"/>
              <a:gd name="connsiteX1" fmla="*/ 1894859 w 10141707"/>
              <a:gd name="connsiteY1" fmla="*/ 1981437 h 10056134"/>
              <a:gd name="connsiteX2" fmla="*/ 5139037 w 10141707"/>
              <a:gd name="connsiteY2" fmla="*/ 2077 h 10056134"/>
              <a:gd name="connsiteX3" fmla="*/ 8067587 w 10141707"/>
              <a:gd name="connsiteY3" fmla="*/ 1815151 h 10056134"/>
              <a:gd name="connsiteX4" fmla="*/ 10139286 w 10141707"/>
              <a:gd name="connsiteY4" fmla="*/ 5085284 h 10056134"/>
              <a:gd name="connsiteX5" fmla="*/ 8334846 w 10141707"/>
              <a:gd name="connsiteY5" fmla="*/ 8042604 h 10056134"/>
              <a:gd name="connsiteX6" fmla="*/ 5536572 w 10141707"/>
              <a:gd name="connsiteY6" fmla="*/ 10055866 h 10056134"/>
              <a:gd name="connsiteX7" fmla="*/ 1868733 w 10141707"/>
              <a:gd name="connsiteY7" fmla="*/ 8160169 h 10056134"/>
              <a:gd name="connsiteX8" fmla="*/ 54 w 10141707"/>
              <a:gd name="connsiteY8" fmla="*/ 5023500 h 10056134"/>
              <a:gd name="connsiteX0" fmla="*/ 54 w 10141509"/>
              <a:gd name="connsiteY0" fmla="*/ 5023500 h 10056134"/>
              <a:gd name="connsiteX1" fmla="*/ 1894859 w 10141509"/>
              <a:gd name="connsiteY1" fmla="*/ 1981437 h 10056134"/>
              <a:gd name="connsiteX2" fmla="*/ 5139037 w 10141509"/>
              <a:gd name="connsiteY2" fmla="*/ 2077 h 10056134"/>
              <a:gd name="connsiteX3" fmla="*/ 8067587 w 10141509"/>
              <a:gd name="connsiteY3" fmla="*/ 1815151 h 10056134"/>
              <a:gd name="connsiteX4" fmla="*/ 10139286 w 10141509"/>
              <a:gd name="connsiteY4" fmla="*/ 5085284 h 10056134"/>
              <a:gd name="connsiteX5" fmla="*/ 8334846 w 10141509"/>
              <a:gd name="connsiteY5" fmla="*/ 8042604 h 10056134"/>
              <a:gd name="connsiteX6" fmla="*/ 5536572 w 10141509"/>
              <a:gd name="connsiteY6" fmla="*/ 10055866 h 10056134"/>
              <a:gd name="connsiteX7" fmla="*/ 1868733 w 10141509"/>
              <a:gd name="connsiteY7" fmla="*/ 8160169 h 10056134"/>
              <a:gd name="connsiteX8" fmla="*/ 54 w 10141509"/>
              <a:gd name="connsiteY8" fmla="*/ 5023500 h 10056134"/>
              <a:gd name="connsiteX0" fmla="*/ 54 w 10139298"/>
              <a:gd name="connsiteY0" fmla="*/ 5023500 h 10056134"/>
              <a:gd name="connsiteX1" fmla="*/ 1894859 w 10139298"/>
              <a:gd name="connsiteY1" fmla="*/ 1981437 h 10056134"/>
              <a:gd name="connsiteX2" fmla="*/ 5139037 w 10139298"/>
              <a:gd name="connsiteY2" fmla="*/ 2077 h 10056134"/>
              <a:gd name="connsiteX3" fmla="*/ 8067587 w 10139298"/>
              <a:gd name="connsiteY3" fmla="*/ 1815151 h 10056134"/>
              <a:gd name="connsiteX4" fmla="*/ 10139286 w 10139298"/>
              <a:gd name="connsiteY4" fmla="*/ 5085284 h 10056134"/>
              <a:gd name="connsiteX5" fmla="*/ 8334846 w 10139298"/>
              <a:gd name="connsiteY5" fmla="*/ 8042604 h 10056134"/>
              <a:gd name="connsiteX6" fmla="*/ 5536572 w 10139298"/>
              <a:gd name="connsiteY6" fmla="*/ 10055866 h 10056134"/>
              <a:gd name="connsiteX7" fmla="*/ 1868733 w 10139298"/>
              <a:gd name="connsiteY7" fmla="*/ 8160169 h 10056134"/>
              <a:gd name="connsiteX8" fmla="*/ 54 w 10139298"/>
              <a:gd name="connsiteY8" fmla="*/ 5023500 h 10056134"/>
              <a:gd name="connsiteX0" fmla="*/ 54 w 10140192"/>
              <a:gd name="connsiteY0" fmla="*/ 5023500 h 10056134"/>
              <a:gd name="connsiteX1" fmla="*/ 1894859 w 10140192"/>
              <a:gd name="connsiteY1" fmla="*/ 1981437 h 10056134"/>
              <a:gd name="connsiteX2" fmla="*/ 5139037 w 10140192"/>
              <a:gd name="connsiteY2" fmla="*/ 2077 h 10056134"/>
              <a:gd name="connsiteX3" fmla="*/ 8067587 w 10140192"/>
              <a:gd name="connsiteY3" fmla="*/ 1815151 h 10056134"/>
              <a:gd name="connsiteX4" fmla="*/ 10139286 w 10140192"/>
              <a:gd name="connsiteY4" fmla="*/ 5085284 h 10056134"/>
              <a:gd name="connsiteX5" fmla="*/ 8334846 w 10140192"/>
              <a:gd name="connsiteY5" fmla="*/ 8042604 h 10056134"/>
              <a:gd name="connsiteX6" fmla="*/ 5536572 w 10140192"/>
              <a:gd name="connsiteY6" fmla="*/ 10055866 h 10056134"/>
              <a:gd name="connsiteX7" fmla="*/ 1868733 w 10140192"/>
              <a:gd name="connsiteY7" fmla="*/ 8160169 h 10056134"/>
              <a:gd name="connsiteX8" fmla="*/ 54 w 10140192"/>
              <a:gd name="connsiteY8" fmla="*/ 5023500 h 10056134"/>
              <a:gd name="connsiteX0" fmla="*/ 54 w 10140192"/>
              <a:gd name="connsiteY0" fmla="*/ 5023500 h 10154965"/>
              <a:gd name="connsiteX1" fmla="*/ 1894859 w 10140192"/>
              <a:gd name="connsiteY1" fmla="*/ 1981437 h 10154965"/>
              <a:gd name="connsiteX2" fmla="*/ 5139037 w 10140192"/>
              <a:gd name="connsiteY2" fmla="*/ 2077 h 10154965"/>
              <a:gd name="connsiteX3" fmla="*/ 8067587 w 10140192"/>
              <a:gd name="connsiteY3" fmla="*/ 1815151 h 10154965"/>
              <a:gd name="connsiteX4" fmla="*/ 10139286 w 10140192"/>
              <a:gd name="connsiteY4" fmla="*/ 5085284 h 10154965"/>
              <a:gd name="connsiteX5" fmla="*/ 8334846 w 10140192"/>
              <a:gd name="connsiteY5" fmla="*/ 8042604 h 10154965"/>
              <a:gd name="connsiteX6" fmla="*/ 5178226 w 10140192"/>
              <a:gd name="connsiteY6" fmla="*/ 10154720 h 10154965"/>
              <a:gd name="connsiteX7" fmla="*/ 1868733 w 10140192"/>
              <a:gd name="connsiteY7" fmla="*/ 8160169 h 10154965"/>
              <a:gd name="connsiteX8" fmla="*/ 54 w 10140192"/>
              <a:gd name="connsiteY8" fmla="*/ 5023500 h 10154965"/>
              <a:gd name="connsiteX0" fmla="*/ 54 w 10140192"/>
              <a:gd name="connsiteY0" fmla="*/ 5023500 h 10156343"/>
              <a:gd name="connsiteX1" fmla="*/ 1894859 w 10140192"/>
              <a:gd name="connsiteY1" fmla="*/ 1981437 h 10156343"/>
              <a:gd name="connsiteX2" fmla="*/ 5139037 w 10140192"/>
              <a:gd name="connsiteY2" fmla="*/ 2077 h 10156343"/>
              <a:gd name="connsiteX3" fmla="*/ 8067587 w 10140192"/>
              <a:gd name="connsiteY3" fmla="*/ 1815151 h 10156343"/>
              <a:gd name="connsiteX4" fmla="*/ 10139286 w 10140192"/>
              <a:gd name="connsiteY4" fmla="*/ 5085284 h 10156343"/>
              <a:gd name="connsiteX5" fmla="*/ 8334846 w 10140192"/>
              <a:gd name="connsiteY5" fmla="*/ 8042604 h 10156343"/>
              <a:gd name="connsiteX6" fmla="*/ 5178226 w 10140192"/>
              <a:gd name="connsiteY6" fmla="*/ 10154720 h 10156343"/>
              <a:gd name="connsiteX7" fmla="*/ 1868733 w 10140192"/>
              <a:gd name="connsiteY7" fmla="*/ 8160169 h 10156343"/>
              <a:gd name="connsiteX8" fmla="*/ 54 w 10140192"/>
              <a:gd name="connsiteY8" fmla="*/ 5023500 h 10156343"/>
              <a:gd name="connsiteX0" fmla="*/ 54 w 10140192"/>
              <a:gd name="connsiteY0" fmla="*/ 5023500 h 10156343"/>
              <a:gd name="connsiteX1" fmla="*/ 1894859 w 10140192"/>
              <a:gd name="connsiteY1" fmla="*/ 1981437 h 10156343"/>
              <a:gd name="connsiteX2" fmla="*/ 5139037 w 10140192"/>
              <a:gd name="connsiteY2" fmla="*/ 2077 h 10156343"/>
              <a:gd name="connsiteX3" fmla="*/ 8067587 w 10140192"/>
              <a:gd name="connsiteY3" fmla="*/ 1815151 h 10156343"/>
              <a:gd name="connsiteX4" fmla="*/ 10139286 w 10140192"/>
              <a:gd name="connsiteY4" fmla="*/ 5085284 h 10156343"/>
              <a:gd name="connsiteX5" fmla="*/ 8334846 w 10140192"/>
              <a:gd name="connsiteY5" fmla="*/ 8042604 h 10156343"/>
              <a:gd name="connsiteX6" fmla="*/ 5178226 w 10140192"/>
              <a:gd name="connsiteY6" fmla="*/ 10154720 h 10156343"/>
              <a:gd name="connsiteX7" fmla="*/ 1868733 w 10140192"/>
              <a:gd name="connsiteY7" fmla="*/ 8160169 h 10156343"/>
              <a:gd name="connsiteX8" fmla="*/ 54 w 10140192"/>
              <a:gd name="connsiteY8" fmla="*/ 5023500 h 10156343"/>
              <a:gd name="connsiteX0" fmla="*/ 54 w 10140192"/>
              <a:gd name="connsiteY0" fmla="*/ 5023500 h 10155931"/>
              <a:gd name="connsiteX1" fmla="*/ 1894859 w 10140192"/>
              <a:gd name="connsiteY1" fmla="*/ 1981437 h 10155931"/>
              <a:gd name="connsiteX2" fmla="*/ 5139037 w 10140192"/>
              <a:gd name="connsiteY2" fmla="*/ 2077 h 10155931"/>
              <a:gd name="connsiteX3" fmla="*/ 8067587 w 10140192"/>
              <a:gd name="connsiteY3" fmla="*/ 1815151 h 10155931"/>
              <a:gd name="connsiteX4" fmla="*/ 10139286 w 10140192"/>
              <a:gd name="connsiteY4" fmla="*/ 5085284 h 10155931"/>
              <a:gd name="connsiteX5" fmla="*/ 8334846 w 10140192"/>
              <a:gd name="connsiteY5" fmla="*/ 8042604 h 10155931"/>
              <a:gd name="connsiteX6" fmla="*/ 5178226 w 10140192"/>
              <a:gd name="connsiteY6" fmla="*/ 10154720 h 10155931"/>
              <a:gd name="connsiteX7" fmla="*/ 1868733 w 10140192"/>
              <a:gd name="connsiteY7" fmla="*/ 8160169 h 10155931"/>
              <a:gd name="connsiteX8" fmla="*/ 54 w 10140192"/>
              <a:gd name="connsiteY8" fmla="*/ 5023500 h 10155931"/>
              <a:gd name="connsiteX0" fmla="*/ 54 w 10140192"/>
              <a:gd name="connsiteY0" fmla="*/ 5023500 h 10155931"/>
              <a:gd name="connsiteX1" fmla="*/ 1894859 w 10140192"/>
              <a:gd name="connsiteY1" fmla="*/ 1981437 h 10155931"/>
              <a:gd name="connsiteX2" fmla="*/ 5139037 w 10140192"/>
              <a:gd name="connsiteY2" fmla="*/ 2077 h 10155931"/>
              <a:gd name="connsiteX3" fmla="*/ 8067587 w 10140192"/>
              <a:gd name="connsiteY3" fmla="*/ 1815151 h 10155931"/>
              <a:gd name="connsiteX4" fmla="*/ 10139286 w 10140192"/>
              <a:gd name="connsiteY4" fmla="*/ 5085284 h 10155931"/>
              <a:gd name="connsiteX5" fmla="*/ 8334846 w 10140192"/>
              <a:gd name="connsiteY5" fmla="*/ 8042604 h 10155931"/>
              <a:gd name="connsiteX6" fmla="*/ 5178226 w 10140192"/>
              <a:gd name="connsiteY6" fmla="*/ 10154720 h 10155931"/>
              <a:gd name="connsiteX7" fmla="*/ 1868733 w 10140192"/>
              <a:gd name="connsiteY7" fmla="*/ 8160169 h 10155931"/>
              <a:gd name="connsiteX8" fmla="*/ 54 w 10140192"/>
              <a:gd name="connsiteY8" fmla="*/ 5023500 h 10155931"/>
              <a:gd name="connsiteX0" fmla="*/ 3857 w 10143995"/>
              <a:gd name="connsiteY0" fmla="*/ 5023500 h 10155931"/>
              <a:gd name="connsiteX1" fmla="*/ 1898662 w 10143995"/>
              <a:gd name="connsiteY1" fmla="*/ 1981437 h 10155931"/>
              <a:gd name="connsiteX2" fmla="*/ 5142840 w 10143995"/>
              <a:gd name="connsiteY2" fmla="*/ 2077 h 10155931"/>
              <a:gd name="connsiteX3" fmla="*/ 8071390 w 10143995"/>
              <a:gd name="connsiteY3" fmla="*/ 1815151 h 10155931"/>
              <a:gd name="connsiteX4" fmla="*/ 10143089 w 10143995"/>
              <a:gd name="connsiteY4" fmla="*/ 5085284 h 10155931"/>
              <a:gd name="connsiteX5" fmla="*/ 8338649 w 10143995"/>
              <a:gd name="connsiteY5" fmla="*/ 8042604 h 10155931"/>
              <a:gd name="connsiteX6" fmla="*/ 5182029 w 10143995"/>
              <a:gd name="connsiteY6" fmla="*/ 10154720 h 10155931"/>
              <a:gd name="connsiteX7" fmla="*/ 1872536 w 10143995"/>
              <a:gd name="connsiteY7" fmla="*/ 8160169 h 10155931"/>
              <a:gd name="connsiteX8" fmla="*/ 3857 w 10143995"/>
              <a:gd name="connsiteY8" fmla="*/ 5023500 h 10155931"/>
              <a:gd name="connsiteX0" fmla="*/ 3857 w 10143995"/>
              <a:gd name="connsiteY0" fmla="*/ 5023500 h 10155907"/>
              <a:gd name="connsiteX1" fmla="*/ 1898662 w 10143995"/>
              <a:gd name="connsiteY1" fmla="*/ 1981437 h 10155907"/>
              <a:gd name="connsiteX2" fmla="*/ 5142840 w 10143995"/>
              <a:gd name="connsiteY2" fmla="*/ 2077 h 10155907"/>
              <a:gd name="connsiteX3" fmla="*/ 8071390 w 10143995"/>
              <a:gd name="connsiteY3" fmla="*/ 1815151 h 10155907"/>
              <a:gd name="connsiteX4" fmla="*/ 10143089 w 10143995"/>
              <a:gd name="connsiteY4" fmla="*/ 5085284 h 10155907"/>
              <a:gd name="connsiteX5" fmla="*/ 8338649 w 10143995"/>
              <a:gd name="connsiteY5" fmla="*/ 8042604 h 10155907"/>
              <a:gd name="connsiteX6" fmla="*/ 5182029 w 10143995"/>
              <a:gd name="connsiteY6" fmla="*/ 10154720 h 10155907"/>
              <a:gd name="connsiteX7" fmla="*/ 1872536 w 10143995"/>
              <a:gd name="connsiteY7" fmla="*/ 8160169 h 10155907"/>
              <a:gd name="connsiteX8" fmla="*/ 3857 w 10143995"/>
              <a:gd name="connsiteY8" fmla="*/ 5023500 h 10155907"/>
              <a:gd name="connsiteX0" fmla="*/ 57 w 10140195"/>
              <a:gd name="connsiteY0" fmla="*/ 5023500 h 10155907"/>
              <a:gd name="connsiteX1" fmla="*/ 1894862 w 10140195"/>
              <a:gd name="connsiteY1" fmla="*/ 1981437 h 10155907"/>
              <a:gd name="connsiteX2" fmla="*/ 5139040 w 10140195"/>
              <a:gd name="connsiteY2" fmla="*/ 2077 h 10155907"/>
              <a:gd name="connsiteX3" fmla="*/ 8067590 w 10140195"/>
              <a:gd name="connsiteY3" fmla="*/ 1815151 h 10155907"/>
              <a:gd name="connsiteX4" fmla="*/ 10139289 w 10140195"/>
              <a:gd name="connsiteY4" fmla="*/ 5085284 h 10155907"/>
              <a:gd name="connsiteX5" fmla="*/ 8334849 w 10140195"/>
              <a:gd name="connsiteY5" fmla="*/ 8042604 h 10155907"/>
              <a:gd name="connsiteX6" fmla="*/ 5178229 w 10140195"/>
              <a:gd name="connsiteY6" fmla="*/ 10154720 h 10155907"/>
              <a:gd name="connsiteX7" fmla="*/ 1868736 w 10140195"/>
              <a:gd name="connsiteY7" fmla="*/ 8160169 h 10155907"/>
              <a:gd name="connsiteX8" fmla="*/ 57 w 10140195"/>
              <a:gd name="connsiteY8" fmla="*/ 5023500 h 10155907"/>
              <a:gd name="connsiteX0" fmla="*/ 787 w 10140925"/>
              <a:gd name="connsiteY0" fmla="*/ 5023500 h 10155907"/>
              <a:gd name="connsiteX1" fmla="*/ 1895592 w 10140925"/>
              <a:gd name="connsiteY1" fmla="*/ 1981437 h 10155907"/>
              <a:gd name="connsiteX2" fmla="*/ 5139770 w 10140925"/>
              <a:gd name="connsiteY2" fmla="*/ 2077 h 10155907"/>
              <a:gd name="connsiteX3" fmla="*/ 8068320 w 10140925"/>
              <a:gd name="connsiteY3" fmla="*/ 1815151 h 10155907"/>
              <a:gd name="connsiteX4" fmla="*/ 10140019 w 10140925"/>
              <a:gd name="connsiteY4" fmla="*/ 5085284 h 10155907"/>
              <a:gd name="connsiteX5" fmla="*/ 8335579 w 10140925"/>
              <a:gd name="connsiteY5" fmla="*/ 8042604 h 10155907"/>
              <a:gd name="connsiteX6" fmla="*/ 5178959 w 10140925"/>
              <a:gd name="connsiteY6" fmla="*/ 10154720 h 10155907"/>
              <a:gd name="connsiteX7" fmla="*/ 1869466 w 10140925"/>
              <a:gd name="connsiteY7" fmla="*/ 8160169 h 10155907"/>
              <a:gd name="connsiteX8" fmla="*/ 787 w 10140925"/>
              <a:gd name="connsiteY8" fmla="*/ 5023500 h 10155907"/>
              <a:gd name="connsiteX0" fmla="*/ 787 w 10140925"/>
              <a:gd name="connsiteY0" fmla="*/ 5023500 h 10155907"/>
              <a:gd name="connsiteX1" fmla="*/ 1895592 w 10140925"/>
              <a:gd name="connsiteY1" fmla="*/ 1981437 h 10155907"/>
              <a:gd name="connsiteX2" fmla="*/ 5139770 w 10140925"/>
              <a:gd name="connsiteY2" fmla="*/ 2077 h 10155907"/>
              <a:gd name="connsiteX3" fmla="*/ 8068320 w 10140925"/>
              <a:gd name="connsiteY3" fmla="*/ 1815151 h 10155907"/>
              <a:gd name="connsiteX4" fmla="*/ 10140019 w 10140925"/>
              <a:gd name="connsiteY4" fmla="*/ 5085284 h 10155907"/>
              <a:gd name="connsiteX5" fmla="*/ 8335579 w 10140925"/>
              <a:gd name="connsiteY5" fmla="*/ 8042604 h 10155907"/>
              <a:gd name="connsiteX6" fmla="*/ 5178959 w 10140925"/>
              <a:gd name="connsiteY6" fmla="*/ 10154720 h 10155907"/>
              <a:gd name="connsiteX7" fmla="*/ 1869466 w 10140925"/>
              <a:gd name="connsiteY7" fmla="*/ 8160169 h 10155907"/>
              <a:gd name="connsiteX8" fmla="*/ 787 w 10140925"/>
              <a:gd name="connsiteY8" fmla="*/ 5023500 h 10155907"/>
              <a:gd name="connsiteX0" fmla="*/ 787 w 10140925"/>
              <a:gd name="connsiteY0" fmla="*/ 5023480 h 10155887"/>
              <a:gd name="connsiteX1" fmla="*/ 1895592 w 10140925"/>
              <a:gd name="connsiteY1" fmla="*/ 1981417 h 10155887"/>
              <a:gd name="connsiteX2" fmla="*/ 5139770 w 10140925"/>
              <a:gd name="connsiteY2" fmla="*/ 2057 h 10155887"/>
              <a:gd name="connsiteX3" fmla="*/ 8068320 w 10140925"/>
              <a:gd name="connsiteY3" fmla="*/ 1815131 h 10155887"/>
              <a:gd name="connsiteX4" fmla="*/ 10140019 w 10140925"/>
              <a:gd name="connsiteY4" fmla="*/ 5085264 h 10155887"/>
              <a:gd name="connsiteX5" fmla="*/ 8335579 w 10140925"/>
              <a:gd name="connsiteY5" fmla="*/ 8042584 h 10155887"/>
              <a:gd name="connsiteX6" fmla="*/ 5178959 w 10140925"/>
              <a:gd name="connsiteY6" fmla="*/ 10154700 h 10155887"/>
              <a:gd name="connsiteX7" fmla="*/ 1869466 w 10140925"/>
              <a:gd name="connsiteY7" fmla="*/ 8160149 h 10155887"/>
              <a:gd name="connsiteX8" fmla="*/ 787 w 10140925"/>
              <a:gd name="connsiteY8" fmla="*/ 5023480 h 10155887"/>
              <a:gd name="connsiteX0" fmla="*/ 787 w 10140925"/>
              <a:gd name="connsiteY0" fmla="*/ 5022720 h 10155127"/>
              <a:gd name="connsiteX1" fmla="*/ 1895592 w 10140925"/>
              <a:gd name="connsiteY1" fmla="*/ 1980657 h 10155127"/>
              <a:gd name="connsiteX2" fmla="*/ 5139770 w 10140925"/>
              <a:gd name="connsiteY2" fmla="*/ 1297 h 10155127"/>
              <a:gd name="connsiteX3" fmla="*/ 8068320 w 10140925"/>
              <a:gd name="connsiteY3" fmla="*/ 1814371 h 10155127"/>
              <a:gd name="connsiteX4" fmla="*/ 10140019 w 10140925"/>
              <a:gd name="connsiteY4" fmla="*/ 5084504 h 10155127"/>
              <a:gd name="connsiteX5" fmla="*/ 8335579 w 10140925"/>
              <a:gd name="connsiteY5" fmla="*/ 8041824 h 10155127"/>
              <a:gd name="connsiteX6" fmla="*/ 5178959 w 10140925"/>
              <a:gd name="connsiteY6" fmla="*/ 10153940 h 10155127"/>
              <a:gd name="connsiteX7" fmla="*/ 1869466 w 10140925"/>
              <a:gd name="connsiteY7" fmla="*/ 8159389 h 10155127"/>
              <a:gd name="connsiteX8" fmla="*/ 787 w 10140925"/>
              <a:gd name="connsiteY8" fmla="*/ 5022720 h 10155127"/>
              <a:gd name="connsiteX0" fmla="*/ 787 w 10140925"/>
              <a:gd name="connsiteY0" fmla="*/ 5022739 h 10155146"/>
              <a:gd name="connsiteX1" fmla="*/ 1895592 w 10140925"/>
              <a:gd name="connsiteY1" fmla="*/ 1980676 h 10155146"/>
              <a:gd name="connsiteX2" fmla="*/ 5139770 w 10140925"/>
              <a:gd name="connsiteY2" fmla="*/ 1316 h 10155146"/>
              <a:gd name="connsiteX3" fmla="*/ 8068320 w 10140925"/>
              <a:gd name="connsiteY3" fmla="*/ 1814390 h 10155146"/>
              <a:gd name="connsiteX4" fmla="*/ 10140019 w 10140925"/>
              <a:gd name="connsiteY4" fmla="*/ 5084523 h 10155146"/>
              <a:gd name="connsiteX5" fmla="*/ 8335579 w 10140925"/>
              <a:gd name="connsiteY5" fmla="*/ 8041843 h 10155146"/>
              <a:gd name="connsiteX6" fmla="*/ 5178959 w 10140925"/>
              <a:gd name="connsiteY6" fmla="*/ 10153959 h 10155146"/>
              <a:gd name="connsiteX7" fmla="*/ 1869466 w 10140925"/>
              <a:gd name="connsiteY7" fmla="*/ 8159408 h 10155146"/>
              <a:gd name="connsiteX8" fmla="*/ 787 w 10140925"/>
              <a:gd name="connsiteY8" fmla="*/ 5022739 h 10155146"/>
              <a:gd name="connsiteX0" fmla="*/ 787 w 10140925"/>
              <a:gd name="connsiteY0" fmla="*/ 5021567 h 10153974"/>
              <a:gd name="connsiteX1" fmla="*/ 1895592 w 10140925"/>
              <a:gd name="connsiteY1" fmla="*/ 1979504 h 10153974"/>
              <a:gd name="connsiteX2" fmla="*/ 5139770 w 10140925"/>
              <a:gd name="connsiteY2" fmla="*/ 144 h 10153974"/>
              <a:gd name="connsiteX3" fmla="*/ 8068320 w 10140925"/>
              <a:gd name="connsiteY3" fmla="*/ 1813218 h 10153974"/>
              <a:gd name="connsiteX4" fmla="*/ 10140019 w 10140925"/>
              <a:gd name="connsiteY4" fmla="*/ 5083351 h 10153974"/>
              <a:gd name="connsiteX5" fmla="*/ 8335579 w 10140925"/>
              <a:gd name="connsiteY5" fmla="*/ 8040671 h 10153974"/>
              <a:gd name="connsiteX6" fmla="*/ 5178959 w 10140925"/>
              <a:gd name="connsiteY6" fmla="*/ 10152787 h 10153974"/>
              <a:gd name="connsiteX7" fmla="*/ 1869466 w 10140925"/>
              <a:gd name="connsiteY7" fmla="*/ 8158236 h 10153974"/>
              <a:gd name="connsiteX8" fmla="*/ 787 w 10140925"/>
              <a:gd name="connsiteY8" fmla="*/ 5021567 h 10153974"/>
              <a:gd name="connsiteX0" fmla="*/ 787 w 10140925"/>
              <a:gd name="connsiteY0" fmla="*/ 5015305 h 10147712"/>
              <a:gd name="connsiteX1" fmla="*/ 1895592 w 10140925"/>
              <a:gd name="connsiteY1" fmla="*/ 1973242 h 10147712"/>
              <a:gd name="connsiteX2" fmla="*/ 5039562 w 10140925"/>
              <a:gd name="connsiteY2" fmla="*/ 145 h 10147712"/>
              <a:gd name="connsiteX3" fmla="*/ 8068320 w 10140925"/>
              <a:gd name="connsiteY3" fmla="*/ 1806956 h 10147712"/>
              <a:gd name="connsiteX4" fmla="*/ 10140019 w 10140925"/>
              <a:gd name="connsiteY4" fmla="*/ 5077089 h 10147712"/>
              <a:gd name="connsiteX5" fmla="*/ 8335579 w 10140925"/>
              <a:gd name="connsiteY5" fmla="*/ 8034409 h 10147712"/>
              <a:gd name="connsiteX6" fmla="*/ 5178959 w 10140925"/>
              <a:gd name="connsiteY6" fmla="*/ 10146525 h 10147712"/>
              <a:gd name="connsiteX7" fmla="*/ 1869466 w 10140925"/>
              <a:gd name="connsiteY7" fmla="*/ 8151974 h 10147712"/>
              <a:gd name="connsiteX8" fmla="*/ 787 w 10140925"/>
              <a:gd name="connsiteY8" fmla="*/ 5015305 h 10147712"/>
              <a:gd name="connsiteX0" fmla="*/ 787 w 10140925"/>
              <a:gd name="connsiteY0" fmla="*/ 5015164 h 10147571"/>
              <a:gd name="connsiteX1" fmla="*/ 1895592 w 10140925"/>
              <a:gd name="connsiteY1" fmla="*/ 1973101 h 10147571"/>
              <a:gd name="connsiteX2" fmla="*/ 5039562 w 10140925"/>
              <a:gd name="connsiteY2" fmla="*/ 4 h 10147571"/>
              <a:gd name="connsiteX3" fmla="*/ 8068320 w 10140925"/>
              <a:gd name="connsiteY3" fmla="*/ 1806815 h 10147571"/>
              <a:gd name="connsiteX4" fmla="*/ 10140019 w 10140925"/>
              <a:gd name="connsiteY4" fmla="*/ 5076948 h 10147571"/>
              <a:gd name="connsiteX5" fmla="*/ 8335579 w 10140925"/>
              <a:gd name="connsiteY5" fmla="*/ 8034268 h 10147571"/>
              <a:gd name="connsiteX6" fmla="*/ 5178959 w 10140925"/>
              <a:gd name="connsiteY6" fmla="*/ 10146384 h 10147571"/>
              <a:gd name="connsiteX7" fmla="*/ 1869466 w 10140925"/>
              <a:gd name="connsiteY7" fmla="*/ 8151833 h 10147571"/>
              <a:gd name="connsiteX8" fmla="*/ 787 w 10140925"/>
              <a:gd name="connsiteY8" fmla="*/ 5015164 h 10147571"/>
              <a:gd name="connsiteX0" fmla="*/ 787 w 10140079"/>
              <a:gd name="connsiteY0" fmla="*/ 5015164 h 10147571"/>
              <a:gd name="connsiteX1" fmla="*/ 1895592 w 10140079"/>
              <a:gd name="connsiteY1" fmla="*/ 1973101 h 10147571"/>
              <a:gd name="connsiteX2" fmla="*/ 5039562 w 10140079"/>
              <a:gd name="connsiteY2" fmla="*/ 4 h 10147571"/>
              <a:gd name="connsiteX3" fmla="*/ 8068320 w 10140079"/>
              <a:gd name="connsiteY3" fmla="*/ 1806815 h 10147571"/>
              <a:gd name="connsiteX4" fmla="*/ 10140019 w 10140079"/>
              <a:gd name="connsiteY4" fmla="*/ 5076948 h 10147571"/>
              <a:gd name="connsiteX5" fmla="*/ 8335579 w 10140079"/>
              <a:gd name="connsiteY5" fmla="*/ 8034268 h 10147571"/>
              <a:gd name="connsiteX6" fmla="*/ 5178959 w 10140079"/>
              <a:gd name="connsiteY6" fmla="*/ 10146384 h 10147571"/>
              <a:gd name="connsiteX7" fmla="*/ 1869466 w 10140079"/>
              <a:gd name="connsiteY7" fmla="*/ 8151833 h 10147571"/>
              <a:gd name="connsiteX8" fmla="*/ 787 w 10140079"/>
              <a:gd name="connsiteY8" fmla="*/ 5015164 h 10147571"/>
              <a:gd name="connsiteX0" fmla="*/ 787 w 10142684"/>
              <a:gd name="connsiteY0" fmla="*/ 5015164 h 10147571"/>
              <a:gd name="connsiteX1" fmla="*/ 1895592 w 10142684"/>
              <a:gd name="connsiteY1" fmla="*/ 1973101 h 10147571"/>
              <a:gd name="connsiteX2" fmla="*/ 5039562 w 10142684"/>
              <a:gd name="connsiteY2" fmla="*/ 4 h 10147571"/>
              <a:gd name="connsiteX3" fmla="*/ 8068320 w 10142684"/>
              <a:gd name="connsiteY3" fmla="*/ 1806815 h 10147571"/>
              <a:gd name="connsiteX4" fmla="*/ 10140019 w 10142684"/>
              <a:gd name="connsiteY4" fmla="*/ 5076948 h 10147571"/>
              <a:gd name="connsiteX5" fmla="*/ 8335579 w 10142684"/>
              <a:gd name="connsiteY5" fmla="*/ 8034268 h 10147571"/>
              <a:gd name="connsiteX6" fmla="*/ 5178959 w 10142684"/>
              <a:gd name="connsiteY6" fmla="*/ 10146384 h 10147571"/>
              <a:gd name="connsiteX7" fmla="*/ 1869466 w 10142684"/>
              <a:gd name="connsiteY7" fmla="*/ 8151833 h 10147571"/>
              <a:gd name="connsiteX8" fmla="*/ 787 w 10142684"/>
              <a:gd name="connsiteY8" fmla="*/ 5015164 h 10147571"/>
              <a:gd name="connsiteX0" fmla="*/ 787 w 10130180"/>
              <a:gd name="connsiteY0" fmla="*/ 5015164 h 10147571"/>
              <a:gd name="connsiteX1" fmla="*/ 1895592 w 10130180"/>
              <a:gd name="connsiteY1" fmla="*/ 1973101 h 10147571"/>
              <a:gd name="connsiteX2" fmla="*/ 5039562 w 10130180"/>
              <a:gd name="connsiteY2" fmla="*/ 4 h 10147571"/>
              <a:gd name="connsiteX3" fmla="*/ 8068320 w 10130180"/>
              <a:gd name="connsiteY3" fmla="*/ 1806815 h 10147571"/>
              <a:gd name="connsiteX4" fmla="*/ 10127493 w 10130180"/>
              <a:gd name="connsiteY4" fmla="*/ 5095737 h 10147571"/>
              <a:gd name="connsiteX5" fmla="*/ 8335579 w 10130180"/>
              <a:gd name="connsiteY5" fmla="*/ 8034268 h 10147571"/>
              <a:gd name="connsiteX6" fmla="*/ 5178959 w 10130180"/>
              <a:gd name="connsiteY6" fmla="*/ 10146384 h 10147571"/>
              <a:gd name="connsiteX7" fmla="*/ 1869466 w 10130180"/>
              <a:gd name="connsiteY7" fmla="*/ 8151833 h 10147571"/>
              <a:gd name="connsiteX8" fmla="*/ 787 w 10130180"/>
              <a:gd name="connsiteY8" fmla="*/ 5015164 h 10147571"/>
              <a:gd name="connsiteX0" fmla="*/ 787 w 10129060"/>
              <a:gd name="connsiteY0" fmla="*/ 5015164 h 10146587"/>
              <a:gd name="connsiteX1" fmla="*/ 1895592 w 10129060"/>
              <a:gd name="connsiteY1" fmla="*/ 1973101 h 10146587"/>
              <a:gd name="connsiteX2" fmla="*/ 5039562 w 10129060"/>
              <a:gd name="connsiteY2" fmla="*/ 4 h 10146587"/>
              <a:gd name="connsiteX3" fmla="*/ 8068320 w 10129060"/>
              <a:gd name="connsiteY3" fmla="*/ 1806815 h 10146587"/>
              <a:gd name="connsiteX4" fmla="*/ 10127493 w 10129060"/>
              <a:gd name="connsiteY4" fmla="*/ 5095737 h 10146587"/>
              <a:gd name="connsiteX5" fmla="*/ 8354931 w 10129060"/>
              <a:gd name="connsiteY5" fmla="*/ 8043945 h 10146587"/>
              <a:gd name="connsiteX6" fmla="*/ 5178959 w 10129060"/>
              <a:gd name="connsiteY6" fmla="*/ 10146384 h 10146587"/>
              <a:gd name="connsiteX7" fmla="*/ 1869466 w 10129060"/>
              <a:gd name="connsiteY7" fmla="*/ 8151833 h 10146587"/>
              <a:gd name="connsiteX8" fmla="*/ 787 w 10129060"/>
              <a:gd name="connsiteY8" fmla="*/ 5015164 h 10146587"/>
              <a:gd name="connsiteX0" fmla="*/ 787 w 10129060"/>
              <a:gd name="connsiteY0" fmla="*/ 5015164 h 10146587"/>
              <a:gd name="connsiteX1" fmla="*/ 1895592 w 10129060"/>
              <a:gd name="connsiteY1" fmla="*/ 1973101 h 10146587"/>
              <a:gd name="connsiteX2" fmla="*/ 5039562 w 10129060"/>
              <a:gd name="connsiteY2" fmla="*/ 4 h 10146587"/>
              <a:gd name="connsiteX3" fmla="*/ 8068320 w 10129060"/>
              <a:gd name="connsiteY3" fmla="*/ 1806815 h 10146587"/>
              <a:gd name="connsiteX4" fmla="*/ 10127493 w 10129060"/>
              <a:gd name="connsiteY4" fmla="*/ 5095737 h 10146587"/>
              <a:gd name="connsiteX5" fmla="*/ 8354931 w 10129060"/>
              <a:gd name="connsiteY5" fmla="*/ 8043945 h 10146587"/>
              <a:gd name="connsiteX6" fmla="*/ 5178959 w 10129060"/>
              <a:gd name="connsiteY6" fmla="*/ 10146384 h 10146587"/>
              <a:gd name="connsiteX7" fmla="*/ 1869466 w 10129060"/>
              <a:gd name="connsiteY7" fmla="*/ 8151833 h 10146587"/>
              <a:gd name="connsiteX8" fmla="*/ 787 w 10129060"/>
              <a:gd name="connsiteY8" fmla="*/ 5015164 h 10146587"/>
              <a:gd name="connsiteX0" fmla="*/ 787 w 10129243"/>
              <a:gd name="connsiteY0" fmla="*/ 5015164 h 10146587"/>
              <a:gd name="connsiteX1" fmla="*/ 1895592 w 10129243"/>
              <a:gd name="connsiteY1" fmla="*/ 1973101 h 10146587"/>
              <a:gd name="connsiteX2" fmla="*/ 5039562 w 10129243"/>
              <a:gd name="connsiteY2" fmla="*/ 4 h 10146587"/>
              <a:gd name="connsiteX3" fmla="*/ 8068320 w 10129243"/>
              <a:gd name="connsiteY3" fmla="*/ 1806815 h 10146587"/>
              <a:gd name="connsiteX4" fmla="*/ 10127493 w 10129243"/>
              <a:gd name="connsiteY4" fmla="*/ 5095737 h 10146587"/>
              <a:gd name="connsiteX5" fmla="*/ 8354931 w 10129243"/>
              <a:gd name="connsiteY5" fmla="*/ 8043945 h 10146587"/>
              <a:gd name="connsiteX6" fmla="*/ 5178959 w 10129243"/>
              <a:gd name="connsiteY6" fmla="*/ 10146384 h 10146587"/>
              <a:gd name="connsiteX7" fmla="*/ 1869466 w 10129243"/>
              <a:gd name="connsiteY7" fmla="*/ 8151833 h 10146587"/>
              <a:gd name="connsiteX8" fmla="*/ 787 w 10129243"/>
              <a:gd name="connsiteY8" fmla="*/ 5015164 h 10146587"/>
              <a:gd name="connsiteX0" fmla="*/ 787 w 10128135"/>
              <a:gd name="connsiteY0" fmla="*/ 5015164 h 10146587"/>
              <a:gd name="connsiteX1" fmla="*/ 1895592 w 10128135"/>
              <a:gd name="connsiteY1" fmla="*/ 1973101 h 10146587"/>
              <a:gd name="connsiteX2" fmla="*/ 5039562 w 10128135"/>
              <a:gd name="connsiteY2" fmla="*/ 4 h 10146587"/>
              <a:gd name="connsiteX3" fmla="*/ 8068320 w 10128135"/>
              <a:gd name="connsiteY3" fmla="*/ 1806815 h 10146587"/>
              <a:gd name="connsiteX4" fmla="*/ 10127493 w 10128135"/>
              <a:gd name="connsiteY4" fmla="*/ 5095737 h 10146587"/>
              <a:gd name="connsiteX5" fmla="*/ 8354931 w 10128135"/>
              <a:gd name="connsiteY5" fmla="*/ 8043945 h 10146587"/>
              <a:gd name="connsiteX6" fmla="*/ 5178959 w 10128135"/>
              <a:gd name="connsiteY6" fmla="*/ 10146384 h 10146587"/>
              <a:gd name="connsiteX7" fmla="*/ 1869466 w 10128135"/>
              <a:gd name="connsiteY7" fmla="*/ 8151833 h 10146587"/>
              <a:gd name="connsiteX8" fmla="*/ 787 w 10128135"/>
              <a:gd name="connsiteY8" fmla="*/ 5015164 h 10146587"/>
              <a:gd name="connsiteX0" fmla="*/ 787 w 10128212"/>
              <a:gd name="connsiteY0" fmla="*/ 5015164 h 10146587"/>
              <a:gd name="connsiteX1" fmla="*/ 1895592 w 10128212"/>
              <a:gd name="connsiteY1" fmla="*/ 1973101 h 10146587"/>
              <a:gd name="connsiteX2" fmla="*/ 5039562 w 10128212"/>
              <a:gd name="connsiteY2" fmla="*/ 4 h 10146587"/>
              <a:gd name="connsiteX3" fmla="*/ 8068320 w 10128212"/>
              <a:gd name="connsiteY3" fmla="*/ 1806815 h 10146587"/>
              <a:gd name="connsiteX4" fmla="*/ 10127493 w 10128212"/>
              <a:gd name="connsiteY4" fmla="*/ 5095737 h 10146587"/>
              <a:gd name="connsiteX5" fmla="*/ 8354931 w 10128212"/>
              <a:gd name="connsiteY5" fmla="*/ 8043945 h 10146587"/>
              <a:gd name="connsiteX6" fmla="*/ 5178959 w 10128212"/>
              <a:gd name="connsiteY6" fmla="*/ 10146384 h 10146587"/>
              <a:gd name="connsiteX7" fmla="*/ 1869466 w 10128212"/>
              <a:gd name="connsiteY7" fmla="*/ 8151833 h 10146587"/>
              <a:gd name="connsiteX8" fmla="*/ 787 w 10128212"/>
              <a:gd name="connsiteY8" fmla="*/ 5015164 h 10146587"/>
              <a:gd name="connsiteX0" fmla="*/ 787 w 10127543"/>
              <a:gd name="connsiteY0" fmla="*/ 5015164 h 10146587"/>
              <a:gd name="connsiteX1" fmla="*/ 1895592 w 10127543"/>
              <a:gd name="connsiteY1" fmla="*/ 1973101 h 10146587"/>
              <a:gd name="connsiteX2" fmla="*/ 5039562 w 10127543"/>
              <a:gd name="connsiteY2" fmla="*/ 4 h 10146587"/>
              <a:gd name="connsiteX3" fmla="*/ 8068320 w 10127543"/>
              <a:gd name="connsiteY3" fmla="*/ 1806815 h 10146587"/>
              <a:gd name="connsiteX4" fmla="*/ 10127493 w 10127543"/>
              <a:gd name="connsiteY4" fmla="*/ 5095737 h 10146587"/>
              <a:gd name="connsiteX5" fmla="*/ 8354931 w 10127543"/>
              <a:gd name="connsiteY5" fmla="*/ 8043945 h 10146587"/>
              <a:gd name="connsiteX6" fmla="*/ 5178959 w 10127543"/>
              <a:gd name="connsiteY6" fmla="*/ 10146384 h 10146587"/>
              <a:gd name="connsiteX7" fmla="*/ 1869466 w 10127543"/>
              <a:gd name="connsiteY7" fmla="*/ 8151833 h 10146587"/>
              <a:gd name="connsiteX8" fmla="*/ 787 w 10127543"/>
              <a:gd name="connsiteY8" fmla="*/ 5015164 h 10146587"/>
              <a:gd name="connsiteX0" fmla="*/ 787 w 10127543"/>
              <a:gd name="connsiteY0" fmla="*/ 5015164 h 10146587"/>
              <a:gd name="connsiteX1" fmla="*/ 1895592 w 10127543"/>
              <a:gd name="connsiteY1" fmla="*/ 1973101 h 10146587"/>
              <a:gd name="connsiteX2" fmla="*/ 5039562 w 10127543"/>
              <a:gd name="connsiteY2" fmla="*/ 4 h 10146587"/>
              <a:gd name="connsiteX3" fmla="*/ 8068320 w 10127543"/>
              <a:gd name="connsiteY3" fmla="*/ 1806815 h 10146587"/>
              <a:gd name="connsiteX4" fmla="*/ 10127493 w 10127543"/>
              <a:gd name="connsiteY4" fmla="*/ 5095737 h 10146587"/>
              <a:gd name="connsiteX5" fmla="*/ 8354931 w 10127543"/>
              <a:gd name="connsiteY5" fmla="*/ 8043945 h 10146587"/>
              <a:gd name="connsiteX6" fmla="*/ 5178959 w 10127543"/>
              <a:gd name="connsiteY6" fmla="*/ 10146384 h 10146587"/>
              <a:gd name="connsiteX7" fmla="*/ 1869466 w 10127543"/>
              <a:gd name="connsiteY7" fmla="*/ 8151833 h 10146587"/>
              <a:gd name="connsiteX8" fmla="*/ 787 w 10127543"/>
              <a:gd name="connsiteY8" fmla="*/ 5015164 h 10146587"/>
              <a:gd name="connsiteX0" fmla="*/ 787 w 10127543"/>
              <a:gd name="connsiteY0" fmla="*/ 5015164 h 10146587"/>
              <a:gd name="connsiteX1" fmla="*/ 1895592 w 10127543"/>
              <a:gd name="connsiteY1" fmla="*/ 1973101 h 10146587"/>
              <a:gd name="connsiteX2" fmla="*/ 5039562 w 10127543"/>
              <a:gd name="connsiteY2" fmla="*/ 4 h 10146587"/>
              <a:gd name="connsiteX3" fmla="*/ 8068320 w 10127543"/>
              <a:gd name="connsiteY3" fmla="*/ 1806815 h 10146587"/>
              <a:gd name="connsiteX4" fmla="*/ 10127493 w 10127543"/>
              <a:gd name="connsiteY4" fmla="*/ 5095737 h 10146587"/>
              <a:gd name="connsiteX5" fmla="*/ 8354931 w 10127543"/>
              <a:gd name="connsiteY5" fmla="*/ 8043945 h 10146587"/>
              <a:gd name="connsiteX6" fmla="*/ 5178959 w 10127543"/>
              <a:gd name="connsiteY6" fmla="*/ 10146384 h 10146587"/>
              <a:gd name="connsiteX7" fmla="*/ 1869466 w 10127543"/>
              <a:gd name="connsiteY7" fmla="*/ 8151833 h 10146587"/>
              <a:gd name="connsiteX8" fmla="*/ 787 w 10127543"/>
              <a:gd name="connsiteY8" fmla="*/ 5015164 h 10146587"/>
              <a:gd name="connsiteX0" fmla="*/ 787 w 10127543"/>
              <a:gd name="connsiteY0" fmla="*/ 5015164 h 10146587"/>
              <a:gd name="connsiteX1" fmla="*/ 1895592 w 10127543"/>
              <a:gd name="connsiteY1" fmla="*/ 1973101 h 10146587"/>
              <a:gd name="connsiteX2" fmla="*/ 5039562 w 10127543"/>
              <a:gd name="connsiteY2" fmla="*/ 4 h 10146587"/>
              <a:gd name="connsiteX3" fmla="*/ 8068320 w 10127543"/>
              <a:gd name="connsiteY3" fmla="*/ 1806815 h 10146587"/>
              <a:gd name="connsiteX4" fmla="*/ 10127493 w 10127543"/>
              <a:gd name="connsiteY4" fmla="*/ 5095737 h 10146587"/>
              <a:gd name="connsiteX5" fmla="*/ 8354931 w 10127543"/>
              <a:gd name="connsiteY5" fmla="*/ 8043945 h 10146587"/>
              <a:gd name="connsiteX6" fmla="*/ 5178959 w 10127543"/>
              <a:gd name="connsiteY6" fmla="*/ 10146384 h 10146587"/>
              <a:gd name="connsiteX7" fmla="*/ 1869466 w 10127543"/>
              <a:gd name="connsiteY7" fmla="*/ 8151833 h 10146587"/>
              <a:gd name="connsiteX8" fmla="*/ 787 w 10127543"/>
              <a:gd name="connsiteY8" fmla="*/ 5015164 h 10146587"/>
              <a:gd name="connsiteX0" fmla="*/ 787 w 10127543"/>
              <a:gd name="connsiteY0" fmla="*/ 5015164 h 10146587"/>
              <a:gd name="connsiteX1" fmla="*/ 1895592 w 10127543"/>
              <a:gd name="connsiteY1" fmla="*/ 1973101 h 10146587"/>
              <a:gd name="connsiteX2" fmla="*/ 5039562 w 10127543"/>
              <a:gd name="connsiteY2" fmla="*/ 4 h 10146587"/>
              <a:gd name="connsiteX3" fmla="*/ 8068320 w 10127543"/>
              <a:gd name="connsiteY3" fmla="*/ 1806815 h 10146587"/>
              <a:gd name="connsiteX4" fmla="*/ 10127493 w 10127543"/>
              <a:gd name="connsiteY4" fmla="*/ 5095737 h 10146587"/>
              <a:gd name="connsiteX5" fmla="*/ 8354931 w 10127543"/>
              <a:gd name="connsiteY5" fmla="*/ 8043945 h 10146587"/>
              <a:gd name="connsiteX6" fmla="*/ 5178959 w 10127543"/>
              <a:gd name="connsiteY6" fmla="*/ 10146384 h 10146587"/>
              <a:gd name="connsiteX7" fmla="*/ 1869466 w 10127543"/>
              <a:gd name="connsiteY7" fmla="*/ 8151833 h 10146587"/>
              <a:gd name="connsiteX8" fmla="*/ 787 w 10127543"/>
              <a:gd name="connsiteY8" fmla="*/ 5015164 h 10146587"/>
              <a:gd name="connsiteX0" fmla="*/ 787 w 10127543"/>
              <a:gd name="connsiteY0" fmla="*/ 5015164 h 10146587"/>
              <a:gd name="connsiteX1" fmla="*/ 1895592 w 10127543"/>
              <a:gd name="connsiteY1" fmla="*/ 1973101 h 10146587"/>
              <a:gd name="connsiteX2" fmla="*/ 5039562 w 10127543"/>
              <a:gd name="connsiteY2" fmla="*/ 4 h 10146587"/>
              <a:gd name="connsiteX3" fmla="*/ 8068320 w 10127543"/>
              <a:gd name="connsiteY3" fmla="*/ 1806815 h 10146587"/>
              <a:gd name="connsiteX4" fmla="*/ 10127493 w 10127543"/>
              <a:gd name="connsiteY4" fmla="*/ 5095737 h 10146587"/>
              <a:gd name="connsiteX5" fmla="*/ 8354931 w 10127543"/>
              <a:gd name="connsiteY5" fmla="*/ 8043945 h 10146587"/>
              <a:gd name="connsiteX6" fmla="*/ 5178959 w 10127543"/>
              <a:gd name="connsiteY6" fmla="*/ 10146384 h 10146587"/>
              <a:gd name="connsiteX7" fmla="*/ 1869466 w 10127543"/>
              <a:gd name="connsiteY7" fmla="*/ 8151833 h 10146587"/>
              <a:gd name="connsiteX8" fmla="*/ 787 w 10127543"/>
              <a:gd name="connsiteY8" fmla="*/ 5015164 h 10146587"/>
              <a:gd name="connsiteX0" fmla="*/ 787 w 10128171"/>
              <a:gd name="connsiteY0" fmla="*/ 5015164 h 10146394"/>
              <a:gd name="connsiteX1" fmla="*/ 1895592 w 10128171"/>
              <a:gd name="connsiteY1" fmla="*/ 1973101 h 10146394"/>
              <a:gd name="connsiteX2" fmla="*/ 5039562 w 10128171"/>
              <a:gd name="connsiteY2" fmla="*/ 4 h 10146394"/>
              <a:gd name="connsiteX3" fmla="*/ 8068320 w 10128171"/>
              <a:gd name="connsiteY3" fmla="*/ 1806815 h 10146394"/>
              <a:gd name="connsiteX4" fmla="*/ 10127493 w 10128171"/>
              <a:gd name="connsiteY4" fmla="*/ 5095737 h 10146394"/>
              <a:gd name="connsiteX5" fmla="*/ 8262099 w 10128171"/>
              <a:gd name="connsiteY5" fmla="*/ 8127495 h 10146394"/>
              <a:gd name="connsiteX6" fmla="*/ 5178959 w 10128171"/>
              <a:gd name="connsiteY6" fmla="*/ 10146384 h 10146394"/>
              <a:gd name="connsiteX7" fmla="*/ 1869466 w 10128171"/>
              <a:gd name="connsiteY7" fmla="*/ 8151833 h 10146394"/>
              <a:gd name="connsiteX8" fmla="*/ 787 w 10128171"/>
              <a:gd name="connsiteY8" fmla="*/ 5015164 h 10146394"/>
              <a:gd name="connsiteX0" fmla="*/ 787 w 10128274"/>
              <a:gd name="connsiteY0" fmla="*/ 5015164 h 10146394"/>
              <a:gd name="connsiteX1" fmla="*/ 1895592 w 10128274"/>
              <a:gd name="connsiteY1" fmla="*/ 1973101 h 10146394"/>
              <a:gd name="connsiteX2" fmla="*/ 5039562 w 10128274"/>
              <a:gd name="connsiteY2" fmla="*/ 4 h 10146394"/>
              <a:gd name="connsiteX3" fmla="*/ 8068320 w 10128274"/>
              <a:gd name="connsiteY3" fmla="*/ 1806815 h 10146394"/>
              <a:gd name="connsiteX4" fmla="*/ 10127493 w 10128274"/>
              <a:gd name="connsiteY4" fmla="*/ 5095737 h 10146394"/>
              <a:gd name="connsiteX5" fmla="*/ 8262099 w 10128274"/>
              <a:gd name="connsiteY5" fmla="*/ 8127495 h 10146394"/>
              <a:gd name="connsiteX6" fmla="*/ 5178959 w 10128274"/>
              <a:gd name="connsiteY6" fmla="*/ 10146384 h 10146394"/>
              <a:gd name="connsiteX7" fmla="*/ 1869466 w 10128274"/>
              <a:gd name="connsiteY7" fmla="*/ 8151833 h 10146394"/>
              <a:gd name="connsiteX8" fmla="*/ 787 w 10128274"/>
              <a:gd name="connsiteY8" fmla="*/ 5015164 h 10146394"/>
              <a:gd name="connsiteX0" fmla="*/ 787 w 10129368"/>
              <a:gd name="connsiteY0" fmla="*/ 5015164 h 10146394"/>
              <a:gd name="connsiteX1" fmla="*/ 1895592 w 10129368"/>
              <a:gd name="connsiteY1" fmla="*/ 1973101 h 10146394"/>
              <a:gd name="connsiteX2" fmla="*/ 5039562 w 10129368"/>
              <a:gd name="connsiteY2" fmla="*/ 4 h 10146394"/>
              <a:gd name="connsiteX3" fmla="*/ 8068320 w 10129368"/>
              <a:gd name="connsiteY3" fmla="*/ 1806815 h 10146394"/>
              <a:gd name="connsiteX4" fmla="*/ 10127493 w 10129368"/>
              <a:gd name="connsiteY4" fmla="*/ 5095737 h 10146394"/>
              <a:gd name="connsiteX5" fmla="*/ 8262099 w 10129368"/>
              <a:gd name="connsiteY5" fmla="*/ 8127495 h 10146394"/>
              <a:gd name="connsiteX6" fmla="*/ 5178959 w 10129368"/>
              <a:gd name="connsiteY6" fmla="*/ 10146384 h 10146394"/>
              <a:gd name="connsiteX7" fmla="*/ 1869466 w 10129368"/>
              <a:gd name="connsiteY7" fmla="*/ 8151833 h 10146394"/>
              <a:gd name="connsiteX8" fmla="*/ 787 w 10129368"/>
              <a:gd name="connsiteY8" fmla="*/ 5015164 h 10146394"/>
              <a:gd name="connsiteX0" fmla="*/ 787 w 10211939"/>
              <a:gd name="connsiteY0" fmla="*/ 5015164 h 10146394"/>
              <a:gd name="connsiteX1" fmla="*/ 1895592 w 10211939"/>
              <a:gd name="connsiteY1" fmla="*/ 1973101 h 10146394"/>
              <a:gd name="connsiteX2" fmla="*/ 5039562 w 10211939"/>
              <a:gd name="connsiteY2" fmla="*/ 4 h 10146394"/>
              <a:gd name="connsiteX3" fmla="*/ 8068320 w 10211939"/>
              <a:gd name="connsiteY3" fmla="*/ 1806815 h 10146394"/>
              <a:gd name="connsiteX4" fmla="*/ 10127493 w 10211939"/>
              <a:gd name="connsiteY4" fmla="*/ 5095737 h 10146394"/>
              <a:gd name="connsiteX5" fmla="*/ 9663282 w 10211939"/>
              <a:gd name="connsiteY5" fmla="*/ 6635547 h 10146394"/>
              <a:gd name="connsiteX6" fmla="*/ 8262099 w 10211939"/>
              <a:gd name="connsiteY6" fmla="*/ 8127495 h 10146394"/>
              <a:gd name="connsiteX7" fmla="*/ 5178959 w 10211939"/>
              <a:gd name="connsiteY7" fmla="*/ 10146384 h 10146394"/>
              <a:gd name="connsiteX8" fmla="*/ 1869466 w 10211939"/>
              <a:gd name="connsiteY8" fmla="*/ 8151833 h 10146394"/>
              <a:gd name="connsiteX9" fmla="*/ 787 w 10211939"/>
              <a:gd name="connsiteY9" fmla="*/ 5015164 h 10146394"/>
              <a:gd name="connsiteX0" fmla="*/ 787 w 10129010"/>
              <a:gd name="connsiteY0" fmla="*/ 5015164 h 10146394"/>
              <a:gd name="connsiteX1" fmla="*/ 1895592 w 10129010"/>
              <a:gd name="connsiteY1" fmla="*/ 1973101 h 10146394"/>
              <a:gd name="connsiteX2" fmla="*/ 5039562 w 10129010"/>
              <a:gd name="connsiteY2" fmla="*/ 4 h 10146394"/>
              <a:gd name="connsiteX3" fmla="*/ 8068320 w 10129010"/>
              <a:gd name="connsiteY3" fmla="*/ 1806815 h 10146394"/>
              <a:gd name="connsiteX4" fmla="*/ 10127493 w 10129010"/>
              <a:gd name="connsiteY4" fmla="*/ 5095737 h 10146394"/>
              <a:gd name="connsiteX5" fmla="*/ 9663282 w 10129010"/>
              <a:gd name="connsiteY5" fmla="*/ 6635547 h 10146394"/>
              <a:gd name="connsiteX6" fmla="*/ 8262099 w 10129010"/>
              <a:gd name="connsiteY6" fmla="*/ 8127495 h 10146394"/>
              <a:gd name="connsiteX7" fmla="*/ 5178959 w 10129010"/>
              <a:gd name="connsiteY7" fmla="*/ 10146384 h 10146394"/>
              <a:gd name="connsiteX8" fmla="*/ 1869466 w 10129010"/>
              <a:gd name="connsiteY8" fmla="*/ 8151833 h 10146394"/>
              <a:gd name="connsiteX9" fmla="*/ 787 w 10129010"/>
              <a:gd name="connsiteY9" fmla="*/ 5015164 h 10146394"/>
              <a:gd name="connsiteX0" fmla="*/ 787 w 10129010"/>
              <a:gd name="connsiteY0" fmla="*/ 5015164 h 10146394"/>
              <a:gd name="connsiteX1" fmla="*/ 1895592 w 10129010"/>
              <a:gd name="connsiteY1" fmla="*/ 1973101 h 10146394"/>
              <a:gd name="connsiteX2" fmla="*/ 5039562 w 10129010"/>
              <a:gd name="connsiteY2" fmla="*/ 4 h 10146394"/>
              <a:gd name="connsiteX3" fmla="*/ 8068320 w 10129010"/>
              <a:gd name="connsiteY3" fmla="*/ 1806815 h 10146394"/>
              <a:gd name="connsiteX4" fmla="*/ 10127493 w 10129010"/>
              <a:gd name="connsiteY4" fmla="*/ 5095737 h 10146394"/>
              <a:gd name="connsiteX5" fmla="*/ 9663282 w 10129010"/>
              <a:gd name="connsiteY5" fmla="*/ 6635547 h 10146394"/>
              <a:gd name="connsiteX6" fmla="*/ 8262099 w 10129010"/>
              <a:gd name="connsiteY6" fmla="*/ 8127495 h 10146394"/>
              <a:gd name="connsiteX7" fmla="*/ 5178959 w 10129010"/>
              <a:gd name="connsiteY7" fmla="*/ 10146384 h 10146394"/>
              <a:gd name="connsiteX8" fmla="*/ 1869466 w 10129010"/>
              <a:gd name="connsiteY8" fmla="*/ 8151833 h 10146394"/>
              <a:gd name="connsiteX9" fmla="*/ 787 w 10129010"/>
              <a:gd name="connsiteY9" fmla="*/ 5015164 h 10146394"/>
              <a:gd name="connsiteX0" fmla="*/ 787 w 10129010"/>
              <a:gd name="connsiteY0" fmla="*/ 5015164 h 10146394"/>
              <a:gd name="connsiteX1" fmla="*/ 1895592 w 10129010"/>
              <a:gd name="connsiteY1" fmla="*/ 1973101 h 10146394"/>
              <a:gd name="connsiteX2" fmla="*/ 5039562 w 10129010"/>
              <a:gd name="connsiteY2" fmla="*/ 4 h 10146394"/>
              <a:gd name="connsiteX3" fmla="*/ 8068320 w 10129010"/>
              <a:gd name="connsiteY3" fmla="*/ 1806815 h 10146394"/>
              <a:gd name="connsiteX4" fmla="*/ 10127493 w 10129010"/>
              <a:gd name="connsiteY4" fmla="*/ 5095737 h 10146394"/>
              <a:gd name="connsiteX5" fmla="*/ 9663282 w 10129010"/>
              <a:gd name="connsiteY5" fmla="*/ 6635547 h 10146394"/>
              <a:gd name="connsiteX6" fmla="*/ 8262099 w 10129010"/>
              <a:gd name="connsiteY6" fmla="*/ 8127495 h 10146394"/>
              <a:gd name="connsiteX7" fmla="*/ 5178959 w 10129010"/>
              <a:gd name="connsiteY7" fmla="*/ 10146384 h 10146394"/>
              <a:gd name="connsiteX8" fmla="*/ 1869466 w 10129010"/>
              <a:gd name="connsiteY8" fmla="*/ 8151833 h 10146394"/>
              <a:gd name="connsiteX9" fmla="*/ 787 w 10129010"/>
              <a:gd name="connsiteY9" fmla="*/ 5015164 h 10146394"/>
              <a:gd name="connsiteX0" fmla="*/ 787 w 10129010"/>
              <a:gd name="connsiteY0" fmla="*/ 5015164 h 10158584"/>
              <a:gd name="connsiteX1" fmla="*/ 1895592 w 10129010"/>
              <a:gd name="connsiteY1" fmla="*/ 1973101 h 10158584"/>
              <a:gd name="connsiteX2" fmla="*/ 5039562 w 10129010"/>
              <a:gd name="connsiteY2" fmla="*/ 4 h 10158584"/>
              <a:gd name="connsiteX3" fmla="*/ 8068320 w 10129010"/>
              <a:gd name="connsiteY3" fmla="*/ 1806815 h 10158584"/>
              <a:gd name="connsiteX4" fmla="*/ 10127493 w 10129010"/>
              <a:gd name="connsiteY4" fmla="*/ 5095737 h 10158584"/>
              <a:gd name="connsiteX5" fmla="*/ 9663282 w 10129010"/>
              <a:gd name="connsiteY5" fmla="*/ 6635547 h 10158584"/>
              <a:gd name="connsiteX6" fmla="*/ 8262099 w 10129010"/>
              <a:gd name="connsiteY6" fmla="*/ 8127495 h 10158584"/>
              <a:gd name="connsiteX7" fmla="*/ 5178959 w 10129010"/>
              <a:gd name="connsiteY7" fmla="*/ 10146384 h 10158584"/>
              <a:gd name="connsiteX8" fmla="*/ 1869466 w 10129010"/>
              <a:gd name="connsiteY8" fmla="*/ 8151833 h 10158584"/>
              <a:gd name="connsiteX9" fmla="*/ 787 w 10129010"/>
              <a:gd name="connsiteY9" fmla="*/ 5015164 h 10158584"/>
              <a:gd name="connsiteX0" fmla="*/ 787 w 10129010"/>
              <a:gd name="connsiteY0" fmla="*/ 5015164 h 10158584"/>
              <a:gd name="connsiteX1" fmla="*/ 1895592 w 10129010"/>
              <a:gd name="connsiteY1" fmla="*/ 1973101 h 10158584"/>
              <a:gd name="connsiteX2" fmla="*/ 5039562 w 10129010"/>
              <a:gd name="connsiteY2" fmla="*/ 4 h 10158584"/>
              <a:gd name="connsiteX3" fmla="*/ 8068320 w 10129010"/>
              <a:gd name="connsiteY3" fmla="*/ 1806815 h 10158584"/>
              <a:gd name="connsiteX4" fmla="*/ 10127493 w 10129010"/>
              <a:gd name="connsiteY4" fmla="*/ 5095737 h 10158584"/>
              <a:gd name="connsiteX5" fmla="*/ 9663282 w 10129010"/>
              <a:gd name="connsiteY5" fmla="*/ 6635547 h 10158584"/>
              <a:gd name="connsiteX6" fmla="*/ 8262099 w 10129010"/>
              <a:gd name="connsiteY6" fmla="*/ 8127495 h 10158584"/>
              <a:gd name="connsiteX7" fmla="*/ 5178959 w 10129010"/>
              <a:gd name="connsiteY7" fmla="*/ 10146384 h 10158584"/>
              <a:gd name="connsiteX8" fmla="*/ 1869466 w 10129010"/>
              <a:gd name="connsiteY8" fmla="*/ 8151833 h 10158584"/>
              <a:gd name="connsiteX9" fmla="*/ 787 w 10129010"/>
              <a:gd name="connsiteY9" fmla="*/ 5015164 h 10158584"/>
              <a:gd name="connsiteX0" fmla="*/ 787 w 10129010"/>
              <a:gd name="connsiteY0" fmla="*/ 5015164 h 10161391"/>
              <a:gd name="connsiteX1" fmla="*/ 1895592 w 10129010"/>
              <a:gd name="connsiteY1" fmla="*/ 1973101 h 10161391"/>
              <a:gd name="connsiteX2" fmla="*/ 5039562 w 10129010"/>
              <a:gd name="connsiteY2" fmla="*/ 4 h 10161391"/>
              <a:gd name="connsiteX3" fmla="*/ 8068320 w 10129010"/>
              <a:gd name="connsiteY3" fmla="*/ 1806815 h 10161391"/>
              <a:gd name="connsiteX4" fmla="*/ 10127493 w 10129010"/>
              <a:gd name="connsiteY4" fmla="*/ 5095737 h 10161391"/>
              <a:gd name="connsiteX5" fmla="*/ 9663282 w 10129010"/>
              <a:gd name="connsiteY5" fmla="*/ 6635547 h 10161391"/>
              <a:gd name="connsiteX6" fmla="*/ 8262099 w 10129010"/>
              <a:gd name="connsiteY6" fmla="*/ 8127495 h 10161391"/>
              <a:gd name="connsiteX7" fmla="*/ 5178959 w 10129010"/>
              <a:gd name="connsiteY7" fmla="*/ 10146384 h 10161391"/>
              <a:gd name="connsiteX8" fmla="*/ 1869466 w 10129010"/>
              <a:gd name="connsiteY8" fmla="*/ 8151833 h 10161391"/>
              <a:gd name="connsiteX9" fmla="*/ 787 w 10129010"/>
              <a:gd name="connsiteY9" fmla="*/ 5015164 h 10161391"/>
              <a:gd name="connsiteX0" fmla="*/ 787 w 10129010"/>
              <a:gd name="connsiteY0" fmla="*/ 5015164 h 10165212"/>
              <a:gd name="connsiteX1" fmla="*/ 1895592 w 10129010"/>
              <a:gd name="connsiteY1" fmla="*/ 1973101 h 10165212"/>
              <a:gd name="connsiteX2" fmla="*/ 5039562 w 10129010"/>
              <a:gd name="connsiteY2" fmla="*/ 4 h 10165212"/>
              <a:gd name="connsiteX3" fmla="*/ 8068320 w 10129010"/>
              <a:gd name="connsiteY3" fmla="*/ 1806815 h 10165212"/>
              <a:gd name="connsiteX4" fmla="*/ 10127493 w 10129010"/>
              <a:gd name="connsiteY4" fmla="*/ 5095737 h 10165212"/>
              <a:gd name="connsiteX5" fmla="*/ 9663282 w 10129010"/>
              <a:gd name="connsiteY5" fmla="*/ 6635547 h 10165212"/>
              <a:gd name="connsiteX6" fmla="*/ 8262099 w 10129010"/>
              <a:gd name="connsiteY6" fmla="*/ 8127495 h 10165212"/>
              <a:gd name="connsiteX7" fmla="*/ 5178959 w 10129010"/>
              <a:gd name="connsiteY7" fmla="*/ 10146384 h 10165212"/>
              <a:gd name="connsiteX8" fmla="*/ 1869466 w 10129010"/>
              <a:gd name="connsiteY8" fmla="*/ 8151833 h 10165212"/>
              <a:gd name="connsiteX9" fmla="*/ 787 w 10129010"/>
              <a:gd name="connsiteY9" fmla="*/ 5015164 h 10165212"/>
              <a:gd name="connsiteX0" fmla="*/ 787 w 10129528"/>
              <a:gd name="connsiteY0" fmla="*/ 5015164 h 10165212"/>
              <a:gd name="connsiteX1" fmla="*/ 1895592 w 10129528"/>
              <a:gd name="connsiteY1" fmla="*/ 1973101 h 10165212"/>
              <a:gd name="connsiteX2" fmla="*/ 5039562 w 10129528"/>
              <a:gd name="connsiteY2" fmla="*/ 4 h 10165212"/>
              <a:gd name="connsiteX3" fmla="*/ 8068320 w 10129528"/>
              <a:gd name="connsiteY3" fmla="*/ 1806815 h 10165212"/>
              <a:gd name="connsiteX4" fmla="*/ 9524033 w 10129528"/>
              <a:gd name="connsiteY4" fmla="*/ 3279652 h 10165212"/>
              <a:gd name="connsiteX5" fmla="*/ 10127493 w 10129528"/>
              <a:gd name="connsiteY5" fmla="*/ 5095737 h 10165212"/>
              <a:gd name="connsiteX6" fmla="*/ 9663282 w 10129528"/>
              <a:gd name="connsiteY6" fmla="*/ 6635547 h 10165212"/>
              <a:gd name="connsiteX7" fmla="*/ 8262099 w 10129528"/>
              <a:gd name="connsiteY7" fmla="*/ 8127495 h 10165212"/>
              <a:gd name="connsiteX8" fmla="*/ 5178959 w 10129528"/>
              <a:gd name="connsiteY8" fmla="*/ 10146384 h 10165212"/>
              <a:gd name="connsiteX9" fmla="*/ 1869466 w 10129528"/>
              <a:gd name="connsiteY9" fmla="*/ 8151833 h 10165212"/>
              <a:gd name="connsiteX10" fmla="*/ 787 w 10129528"/>
              <a:gd name="connsiteY10" fmla="*/ 5015164 h 10165212"/>
              <a:gd name="connsiteX0" fmla="*/ 787 w 10129528"/>
              <a:gd name="connsiteY0" fmla="*/ 5015164 h 10165212"/>
              <a:gd name="connsiteX1" fmla="*/ 1895592 w 10129528"/>
              <a:gd name="connsiteY1" fmla="*/ 1973101 h 10165212"/>
              <a:gd name="connsiteX2" fmla="*/ 5039562 w 10129528"/>
              <a:gd name="connsiteY2" fmla="*/ 4 h 10165212"/>
              <a:gd name="connsiteX3" fmla="*/ 8068320 w 10129528"/>
              <a:gd name="connsiteY3" fmla="*/ 1806815 h 10165212"/>
              <a:gd name="connsiteX4" fmla="*/ 9524033 w 10129528"/>
              <a:gd name="connsiteY4" fmla="*/ 3279652 h 10165212"/>
              <a:gd name="connsiteX5" fmla="*/ 10127493 w 10129528"/>
              <a:gd name="connsiteY5" fmla="*/ 5095737 h 10165212"/>
              <a:gd name="connsiteX6" fmla="*/ 9663282 w 10129528"/>
              <a:gd name="connsiteY6" fmla="*/ 6635547 h 10165212"/>
              <a:gd name="connsiteX7" fmla="*/ 8262099 w 10129528"/>
              <a:gd name="connsiteY7" fmla="*/ 8127495 h 10165212"/>
              <a:gd name="connsiteX8" fmla="*/ 5178959 w 10129528"/>
              <a:gd name="connsiteY8" fmla="*/ 10146384 h 10165212"/>
              <a:gd name="connsiteX9" fmla="*/ 1869466 w 10129528"/>
              <a:gd name="connsiteY9" fmla="*/ 8151833 h 10165212"/>
              <a:gd name="connsiteX10" fmla="*/ 787 w 10129528"/>
              <a:gd name="connsiteY10" fmla="*/ 5015164 h 10165212"/>
              <a:gd name="connsiteX0" fmla="*/ 787 w 10129528"/>
              <a:gd name="connsiteY0" fmla="*/ 5015164 h 10165212"/>
              <a:gd name="connsiteX1" fmla="*/ 1895592 w 10129528"/>
              <a:gd name="connsiteY1" fmla="*/ 1973101 h 10165212"/>
              <a:gd name="connsiteX2" fmla="*/ 5039562 w 10129528"/>
              <a:gd name="connsiteY2" fmla="*/ 4 h 10165212"/>
              <a:gd name="connsiteX3" fmla="*/ 8068320 w 10129528"/>
              <a:gd name="connsiteY3" fmla="*/ 1806815 h 10165212"/>
              <a:gd name="connsiteX4" fmla="*/ 9524033 w 10129528"/>
              <a:gd name="connsiteY4" fmla="*/ 3279652 h 10165212"/>
              <a:gd name="connsiteX5" fmla="*/ 10127493 w 10129528"/>
              <a:gd name="connsiteY5" fmla="*/ 5095737 h 10165212"/>
              <a:gd name="connsiteX6" fmla="*/ 9663282 w 10129528"/>
              <a:gd name="connsiteY6" fmla="*/ 6635547 h 10165212"/>
              <a:gd name="connsiteX7" fmla="*/ 8262099 w 10129528"/>
              <a:gd name="connsiteY7" fmla="*/ 8127495 h 10165212"/>
              <a:gd name="connsiteX8" fmla="*/ 5178959 w 10129528"/>
              <a:gd name="connsiteY8" fmla="*/ 10146384 h 10165212"/>
              <a:gd name="connsiteX9" fmla="*/ 1869466 w 10129528"/>
              <a:gd name="connsiteY9" fmla="*/ 8151833 h 10165212"/>
              <a:gd name="connsiteX10" fmla="*/ 787 w 10129528"/>
              <a:gd name="connsiteY10" fmla="*/ 5015164 h 10165212"/>
              <a:gd name="connsiteX0" fmla="*/ 787 w 10132097"/>
              <a:gd name="connsiteY0" fmla="*/ 5015164 h 10165212"/>
              <a:gd name="connsiteX1" fmla="*/ 1895592 w 10132097"/>
              <a:gd name="connsiteY1" fmla="*/ 1973101 h 10165212"/>
              <a:gd name="connsiteX2" fmla="*/ 5039562 w 10132097"/>
              <a:gd name="connsiteY2" fmla="*/ 4 h 10165212"/>
              <a:gd name="connsiteX3" fmla="*/ 8068320 w 10132097"/>
              <a:gd name="connsiteY3" fmla="*/ 1806815 h 10165212"/>
              <a:gd name="connsiteX4" fmla="*/ 9524033 w 10132097"/>
              <a:gd name="connsiteY4" fmla="*/ 3279652 h 10165212"/>
              <a:gd name="connsiteX5" fmla="*/ 10127493 w 10132097"/>
              <a:gd name="connsiteY5" fmla="*/ 5095737 h 10165212"/>
              <a:gd name="connsiteX6" fmla="*/ 9663282 w 10132097"/>
              <a:gd name="connsiteY6" fmla="*/ 6635547 h 10165212"/>
              <a:gd name="connsiteX7" fmla="*/ 8262099 w 10132097"/>
              <a:gd name="connsiteY7" fmla="*/ 8127495 h 10165212"/>
              <a:gd name="connsiteX8" fmla="*/ 5178959 w 10132097"/>
              <a:gd name="connsiteY8" fmla="*/ 10146384 h 10165212"/>
              <a:gd name="connsiteX9" fmla="*/ 1869466 w 10132097"/>
              <a:gd name="connsiteY9" fmla="*/ 8151833 h 10165212"/>
              <a:gd name="connsiteX10" fmla="*/ 787 w 10132097"/>
              <a:gd name="connsiteY10" fmla="*/ 5015164 h 10165212"/>
              <a:gd name="connsiteX0" fmla="*/ 787 w 10128369"/>
              <a:gd name="connsiteY0" fmla="*/ 5015164 h 10165212"/>
              <a:gd name="connsiteX1" fmla="*/ 1895592 w 10128369"/>
              <a:gd name="connsiteY1" fmla="*/ 1973101 h 10165212"/>
              <a:gd name="connsiteX2" fmla="*/ 5039562 w 10128369"/>
              <a:gd name="connsiteY2" fmla="*/ 4 h 10165212"/>
              <a:gd name="connsiteX3" fmla="*/ 8068320 w 10128369"/>
              <a:gd name="connsiteY3" fmla="*/ 1806815 h 10165212"/>
              <a:gd name="connsiteX4" fmla="*/ 9524033 w 10128369"/>
              <a:gd name="connsiteY4" fmla="*/ 3279652 h 10165212"/>
              <a:gd name="connsiteX5" fmla="*/ 10127493 w 10128369"/>
              <a:gd name="connsiteY5" fmla="*/ 5095737 h 10165212"/>
              <a:gd name="connsiteX6" fmla="*/ 9663282 w 10128369"/>
              <a:gd name="connsiteY6" fmla="*/ 6635547 h 10165212"/>
              <a:gd name="connsiteX7" fmla="*/ 8262099 w 10128369"/>
              <a:gd name="connsiteY7" fmla="*/ 8127495 h 10165212"/>
              <a:gd name="connsiteX8" fmla="*/ 5178959 w 10128369"/>
              <a:gd name="connsiteY8" fmla="*/ 10146384 h 10165212"/>
              <a:gd name="connsiteX9" fmla="*/ 1869466 w 10128369"/>
              <a:gd name="connsiteY9" fmla="*/ 8151833 h 10165212"/>
              <a:gd name="connsiteX10" fmla="*/ 787 w 10128369"/>
              <a:gd name="connsiteY10" fmla="*/ 5015164 h 10165212"/>
              <a:gd name="connsiteX0" fmla="*/ 787 w 10128675"/>
              <a:gd name="connsiteY0" fmla="*/ 5015164 h 10165212"/>
              <a:gd name="connsiteX1" fmla="*/ 1895592 w 10128675"/>
              <a:gd name="connsiteY1" fmla="*/ 1973101 h 10165212"/>
              <a:gd name="connsiteX2" fmla="*/ 5039562 w 10128675"/>
              <a:gd name="connsiteY2" fmla="*/ 4 h 10165212"/>
              <a:gd name="connsiteX3" fmla="*/ 8068320 w 10128675"/>
              <a:gd name="connsiteY3" fmla="*/ 1806815 h 10165212"/>
              <a:gd name="connsiteX4" fmla="*/ 9524033 w 10128675"/>
              <a:gd name="connsiteY4" fmla="*/ 3279652 h 10165212"/>
              <a:gd name="connsiteX5" fmla="*/ 10127493 w 10128675"/>
              <a:gd name="connsiteY5" fmla="*/ 5095737 h 10165212"/>
              <a:gd name="connsiteX6" fmla="*/ 9663282 w 10128675"/>
              <a:gd name="connsiteY6" fmla="*/ 6635547 h 10165212"/>
              <a:gd name="connsiteX7" fmla="*/ 8262099 w 10128675"/>
              <a:gd name="connsiteY7" fmla="*/ 8127495 h 10165212"/>
              <a:gd name="connsiteX8" fmla="*/ 5178959 w 10128675"/>
              <a:gd name="connsiteY8" fmla="*/ 10146384 h 10165212"/>
              <a:gd name="connsiteX9" fmla="*/ 1869466 w 10128675"/>
              <a:gd name="connsiteY9" fmla="*/ 8151833 h 10165212"/>
              <a:gd name="connsiteX10" fmla="*/ 787 w 10128675"/>
              <a:gd name="connsiteY10" fmla="*/ 5015164 h 10165212"/>
              <a:gd name="connsiteX0" fmla="*/ 787 w 10128675"/>
              <a:gd name="connsiteY0" fmla="*/ 5015164 h 10165212"/>
              <a:gd name="connsiteX1" fmla="*/ 1895592 w 10128675"/>
              <a:gd name="connsiteY1" fmla="*/ 1973101 h 10165212"/>
              <a:gd name="connsiteX2" fmla="*/ 5039562 w 10128675"/>
              <a:gd name="connsiteY2" fmla="*/ 4 h 10165212"/>
              <a:gd name="connsiteX3" fmla="*/ 8068320 w 10128675"/>
              <a:gd name="connsiteY3" fmla="*/ 1806815 h 10165212"/>
              <a:gd name="connsiteX4" fmla="*/ 9524033 w 10128675"/>
              <a:gd name="connsiteY4" fmla="*/ 3279652 h 10165212"/>
              <a:gd name="connsiteX5" fmla="*/ 10127493 w 10128675"/>
              <a:gd name="connsiteY5" fmla="*/ 5095737 h 10165212"/>
              <a:gd name="connsiteX6" fmla="*/ 9663282 w 10128675"/>
              <a:gd name="connsiteY6" fmla="*/ 6635547 h 10165212"/>
              <a:gd name="connsiteX7" fmla="*/ 8262099 w 10128675"/>
              <a:gd name="connsiteY7" fmla="*/ 8127495 h 10165212"/>
              <a:gd name="connsiteX8" fmla="*/ 5178959 w 10128675"/>
              <a:gd name="connsiteY8" fmla="*/ 10146384 h 10165212"/>
              <a:gd name="connsiteX9" fmla="*/ 1869466 w 10128675"/>
              <a:gd name="connsiteY9" fmla="*/ 8151833 h 10165212"/>
              <a:gd name="connsiteX10" fmla="*/ 787 w 10128675"/>
              <a:gd name="connsiteY10" fmla="*/ 5015164 h 10165212"/>
              <a:gd name="connsiteX0" fmla="*/ 787 w 10128675"/>
              <a:gd name="connsiteY0" fmla="*/ 5015424 h 10165472"/>
              <a:gd name="connsiteX1" fmla="*/ 1895592 w 10128675"/>
              <a:gd name="connsiteY1" fmla="*/ 1973361 h 10165472"/>
              <a:gd name="connsiteX2" fmla="*/ 5039562 w 10128675"/>
              <a:gd name="connsiteY2" fmla="*/ 264 h 10165472"/>
              <a:gd name="connsiteX3" fmla="*/ 8068320 w 10128675"/>
              <a:gd name="connsiteY3" fmla="*/ 1807075 h 10165472"/>
              <a:gd name="connsiteX4" fmla="*/ 9524033 w 10128675"/>
              <a:gd name="connsiteY4" fmla="*/ 3279912 h 10165472"/>
              <a:gd name="connsiteX5" fmla="*/ 10127493 w 10128675"/>
              <a:gd name="connsiteY5" fmla="*/ 5095997 h 10165472"/>
              <a:gd name="connsiteX6" fmla="*/ 9663282 w 10128675"/>
              <a:gd name="connsiteY6" fmla="*/ 6635807 h 10165472"/>
              <a:gd name="connsiteX7" fmla="*/ 8262099 w 10128675"/>
              <a:gd name="connsiteY7" fmla="*/ 8127755 h 10165472"/>
              <a:gd name="connsiteX8" fmla="*/ 5178959 w 10128675"/>
              <a:gd name="connsiteY8" fmla="*/ 10146644 h 10165472"/>
              <a:gd name="connsiteX9" fmla="*/ 1869466 w 10128675"/>
              <a:gd name="connsiteY9" fmla="*/ 8152093 h 10165472"/>
              <a:gd name="connsiteX10" fmla="*/ 787 w 10128675"/>
              <a:gd name="connsiteY10" fmla="*/ 5015424 h 10165472"/>
              <a:gd name="connsiteX0" fmla="*/ 787 w 10128675"/>
              <a:gd name="connsiteY0" fmla="*/ 5015424 h 10165472"/>
              <a:gd name="connsiteX1" fmla="*/ 1895592 w 10128675"/>
              <a:gd name="connsiteY1" fmla="*/ 1973361 h 10165472"/>
              <a:gd name="connsiteX2" fmla="*/ 5039562 w 10128675"/>
              <a:gd name="connsiteY2" fmla="*/ 264 h 10165472"/>
              <a:gd name="connsiteX3" fmla="*/ 8068320 w 10128675"/>
              <a:gd name="connsiteY3" fmla="*/ 1807075 h 10165472"/>
              <a:gd name="connsiteX4" fmla="*/ 9524033 w 10128675"/>
              <a:gd name="connsiteY4" fmla="*/ 3279912 h 10165472"/>
              <a:gd name="connsiteX5" fmla="*/ 10127493 w 10128675"/>
              <a:gd name="connsiteY5" fmla="*/ 5095997 h 10165472"/>
              <a:gd name="connsiteX6" fmla="*/ 9663282 w 10128675"/>
              <a:gd name="connsiteY6" fmla="*/ 6635807 h 10165472"/>
              <a:gd name="connsiteX7" fmla="*/ 8262099 w 10128675"/>
              <a:gd name="connsiteY7" fmla="*/ 8127755 h 10165472"/>
              <a:gd name="connsiteX8" fmla="*/ 5178959 w 10128675"/>
              <a:gd name="connsiteY8" fmla="*/ 10146644 h 10165472"/>
              <a:gd name="connsiteX9" fmla="*/ 1869466 w 10128675"/>
              <a:gd name="connsiteY9" fmla="*/ 8152093 h 10165472"/>
              <a:gd name="connsiteX10" fmla="*/ 787 w 10128675"/>
              <a:gd name="connsiteY10" fmla="*/ 5015424 h 10165472"/>
              <a:gd name="connsiteX0" fmla="*/ 777 w 10128665"/>
              <a:gd name="connsiteY0" fmla="*/ 5015424 h 10165472"/>
              <a:gd name="connsiteX1" fmla="*/ 1895582 w 10128665"/>
              <a:gd name="connsiteY1" fmla="*/ 1973361 h 10165472"/>
              <a:gd name="connsiteX2" fmla="*/ 5039552 w 10128665"/>
              <a:gd name="connsiteY2" fmla="*/ 264 h 10165472"/>
              <a:gd name="connsiteX3" fmla="*/ 8068310 w 10128665"/>
              <a:gd name="connsiteY3" fmla="*/ 1807075 h 10165472"/>
              <a:gd name="connsiteX4" fmla="*/ 9524023 w 10128665"/>
              <a:gd name="connsiteY4" fmla="*/ 3279912 h 10165472"/>
              <a:gd name="connsiteX5" fmla="*/ 10127483 w 10128665"/>
              <a:gd name="connsiteY5" fmla="*/ 5095997 h 10165472"/>
              <a:gd name="connsiteX6" fmla="*/ 9663272 w 10128665"/>
              <a:gd name="connsiteY6" fmla="*/ 6635807 h 10165472"/>
              <a:gd name="connsiteX7" fmla="*/ 8262089 w 10128665"/>
              <a:gd name="connsiteY7" fmla="*/ 8127755 h 10165472"/>
              <a:gd name="connsiteX8" fmla="*/ 5178949 w 10128665"/>
              <a:gd name="connsiteY8" fmla="*/ 10146644 h 10165472"/>
              <a:gd name="connsiteX9" fmla="*/ 1869456 w 10128665"/>
              <a:gd name="connsiteY9" fmla="*/ 8152093 h 10165472"/>
              <a:gd name="connsiteX10" fmla="*/ 777 w 10128665"/>
              <a:gd name="connsiteY10" fmla="*/ 5015424 h 10165472"/>
              <a:gd name="connsiteX0" fmla="*/ 777 w 10128665"/>
              <a:gd name="connsiteY0" fmla="*/ 5015424 h 10165653"/>
              <a:gd name="connsiteX1" fmla="*/ 1895582 w 10128665"/>
              <a:gd name="connsiteY1" fmla="*/ 1973361 h 10165653"/>
              <a:gd name="connsiteX2" fmla="*/ 5039552 w 10128665"/>
              <a:gd name="connsiteY2" fmla="*/ 264 h 10165653"/>
              <a:gd name="connsiteX3" fmla="*/ 8068310 w 10128665"/>
              <a:gd name="connsiteY3" fmla="*/ 1807075 h 10165653"/>
              <a:gd name="connsiteX4" fmla="*/ 9524023 w 10128665"/>
              <a:gd name="connsiteY4" fmla="*/ 3279912 h 10165653"/>
              <a:gd name="connsiteX5" fmla="*/ 10127483 w 10128665"/>
              <a:gd name="connsiteY5" fmla="*/ 5095997 h 10165653"/>
              <a:gd name="connsiteX6" fmla="*/ 9663272 w 10128665"/>
              <a:gd name="connsiteY6" fmla="*/ 6635807 h 10165653"/>
              <a:gd name="connsiteX7" fmla="*/ 8262089 w 10128665"/>
              <a:gd name="connsiteY7" fmla="*/ 8127755 h 10165653"/>
              <a:gd name="connsiteX8" fmla="*/ 5178949 w 10128665"/>
              <a:gd name="connsiteY8" fmla="*/ 10146644 h 10165653"/>
              <a:gd name="connsiteX9" fmla="*/ 1869456 w 10128665"/>
              <a:gd name="connsiteY9" fmla="*/ 8152093 h 10165653"/>
              <a:gd name="connsiteX10" fmla="*/ 777 w 10128665"/>
              <a:gd name="connsiteY10" fmla="*/ 5015424 h 10165653"/>
              <a:gd name="connsiteX0" fmla="*/ 781 w 10128669"/>
              <a:gd name="connsiteY0" fmla="*/ 5015424 h 10165653"/>
              <a:gd name="connsiteX1" fmla="*/ 1895586 w 10128669"/>
              <a:gd name="connsiteY1" fmla="*/ 1973361 h 10165653"/>
              <a:gd name="connsiteX2" fmla="*/ 5039556 w 10128669"/>
              <a:gd name="connsiteY2" fmla="*/ 264 h 10165653"/>
              <a:gd name="connsiteX3" fmla="*/ 8068314 w 10128669"/>
              <a:gd name="connsiteY3" fmla="*/ 1807075 h 10165653"/>
              <a:gd name="connsiteX4" fmla="*/ 9524027 w 10128669"/>
              <a:gd name="connsiteY4" fmla="*/ 3279912 h 10165653"/>
              <a:gd name="connsiteX5" fmla="*/ 10127487 w 10128669"/>
              <a:gd name="connsiteY5" fmla="*/ 5095997 h 10165653"/>
              <a:gd name="connsiteX6" fmla="*/ 9663276 w 10128669"/>
              <a:gd name="connsiteY6" fmla="*/ 6635807 h 10165653"/>
              <a:gd name="connsiteX7" fmla="*/ 8262093 w 10128669"/>
              <a:gd name="connsiteY7" fmla="*/ 8127755 h 10165653"/>
              <a:gd name="connsiteX8" fmla="*/ 5178953 w 10128669"/>
              <a:gd name="connsiteY8" fmla="*/ 10146644 h 10165653"/>
              <a:gd name="connsiteX9" fmla="*/ 1869460 w 10128669"/>
              <a:gd name="connsiteY9" fmla="*/ 8152093 h 10165653"/>
              <a:gd name="connsiteX10" fmla="*/ 781 w 10128669"/>
              <a:gd name="connsiteY10" fmla="*/ 5015424 h 10165653"/>
              <a:gd name="connsiteX0" fmla="*/ 777 w 10128665"/>
              <a:gd name="connsiteY0" fmla="*/ 5015424 h 10165653"/>
              <a:gd name="connsiteX1" fmla="*/ 1895582 w 10128665"/>
              <a:gd name="connsiteY1" fmla="*/ 1973361 h 10165653"/>
              <a:gd name="connsiteX2" fmla="*/ 5039552 w 10128665"/>
              <a:gd name="connsiteY2" fmla="*/ 264 h 10165653"/>
              <a:gd name="connsiteX3" fmla="*/ 8068310 w 10128665"/>
              <a:gd name="connsiteY3" fmla="*/ 1807075 h 10165653"/>
              <a:gd name="connsiteX4" fmla="*/ 9524023 w 10128665"/>
              <a:gd name="connsiteY4" fmla="*/ 3279912 h 10165653"/>
              <a:gd name="connsiteX5" fmla="*/ 10127483 w 10128665"/>
              <a:gd name="connsiteY5" fmla="*/ 5095997 h 10165653"/>
              <a:gd name="connsiteX6" fmla="*/ 9663272 w 10128665"/>
              <a:gd name="connsiteY6" fmla="*/ 6635807 h 10165653"/>
              <a:gd name="connsiteX7" fmla="*/ 8262089 w 10128665"/>
              <a:gd name="connsiteY7" fmla="*/ 8127755 h 10165653"/>
              <a:gd name="connsiteX8" fmla="*/ 5178949 w 10128665"/>
              <a:gd name="connsiteY8" fmla="*/ 10146644 h 10165653"/>
              <a:gd name="connsiteX9" fmla="*/ 1869456 w 10128665"/>
              <a:gd name="connsiteY9" fmla="*/ 8152093 h 10165653"/>
              <a:gd name="connsiteX10" fmla="*/ 777 w 10128665"/>
              <a:gd name="connsiteY10" fmla="*/ 5015424 h 10165653"/>
              <a:gd name="connsiteX0" fmla="*/ 777 w 10128665"/>
              <a:gd name="connsiteY0" fmla="*/ 5015424 h 10154591"/>
              <a:gd name="connsiteX1" fmla="*/ 1895582 w 10128665"/>
              <a:gd name="connsiteY1" fmla="*/ 1973361 h 10154591"/>
              <a:gd name="connsiteX2" fmla="*/ 5039552 w 10128665"/>
              <a:gd name="connsiteY2" fmla="*/ 264 h 10154591"/>
              <a:gd name="connsiteX3" fmla="*/ 8068310 w 10128665"/>
              <a:gd name="connsiteY3" fmla="*/ 1807075 h 10154591"/>
              <a:gd name="connsiteX4" fmla="*/ 9524023 w 10128665"/>
              <a:gd name="connsiteY4" fmla="*/ 3279912 h 10154591"/>
              <a:gd name="connsiteX5" fmla="*/ 10127483 w 10128665"/>
              <a:gd name="connsiteY5" fmla="*/ 5095997 h 10154591"/>
              <a:gd name="connsiteX6" fmla="*/ 9663272 w 10128665"/>
              <a:gd name="connsiteY6" fmla="*/ 6635807 h 10154591"/>
              <a:gd name="connsiteX7" fmla="*/ 8262089 w 10128665"/>
              <a:gd name="connsiteY7" fmla="*/ 8127755 h 10154591"/>
              <a:gd name="connsiteX8" fmla="*/ 5178949 w 10128665"/>
              <a:gd name="connsiteY8" fmla="*/ 10146644 h 10154591"/>
              <a:gd name="connsiteX9" fmla="*/ 1869456 w 10128665"/>
              <a:gd name="connsiteY9" fmla="*/ 8152093 h 10154591"/>
              <a:gd name="connsiteX10" fmla="*/ 777 w 10128665"/>
              <a:gd name="connsiteY10" fmla="*/ 5015424 h 10154591"/>
              <a:gd name="connsiteX0" fmla="*/ 777 w 10128665"/>
              <a:gd name="connsiteY0" fmla="*/ 5015424 h 10139810"/>
              <a:gd name="connsiteX1" fmla="*/ 1895582 w 10128665"/>
              <a:gd name="connsiteY1" fmla="*/ 1973361 h 10139810"/>
              <a:gd name="connsiteX2" fmla="*/ 5039552 w 10128665"/>
              <a:gd name="connsiteY2" fmla="*/ 264 h 10139810"/>
              <a:gd name="connsiteX3" fmla="*/ 8068310 w 10128665"/>
              <a:gd name="connsiteY3" fmla="*/ 1807075 h 10139810"/>
              <a:gd name="connsiteX4" fmla="*/ 9524023 w 10128665"/>
              <a:gd name="connsiteY4" fmla="*/ 3279912 h 10139810"/>
              <a:gd name="connsiteX5" fmla="*/ 10127483 w 10128665"/>
              <a:gd name="connsiteY5" fmla="*/ 5095997 h 10139810"/>
              <a:gd name="connsiteX6" fmla="*/ 9663272 w 10128665"/>
              <a:gd name="connsiteY6" fmla="*/ 6635807 h 10139810"/>
              <a:gd name="connsiteX7" fmla="*/ 8262089 w 10128665"/>
              <a:gd name="connsiteY7" fmla="*/ 8127755 h 10139810"/>
              <a:gd name="connsiteX8" fmla="*/ 5178949 w 10128665"/>
              <a:gd name="connsiteY8" fmla="*/ 10131776 h 10139810"/>
              <a:gd name="connsiteX9" fmla="*/ 1869456 w 10128665"/>
              <a:gd name="connsiteY9" fmla="*/ 8152093 h 10139810"/>
              <a:gd name="connsiteX10" fmla="*/ 777 w 10128665"/>
              <a:gd name="connsiteY10" fmla="*/ 5015424 h 10139810"/>
              <a:gd name="connsiteX0" fmla="*/ 777 w 10128665"/>
              <a:gd name="connsiteY0" fmla="*/ 5015424 h 10139724"/>
              <a:gd name="connsiteX1" fmla="*/ 1895582 w 10128665"/>
              <a:gd name="connsiteY1" fmla="*/ 1973361 h 10139724"/>
              <a:gd name="connsiteX2" fmla="*/ 5039552 w 10128665"/>
              <a:gd name="connsiteY2" fmla="*/ 264 h 10139724"/>
              <a:gd name="connsiteX3" fmla="*/ 8068310 w 10128665"/>
              <a:gd name="connsiteY3" fmla="*/ 1807075 h 10139724"/>
              <a:gd name="connsiteX4" fmla="*/ 9524023 w 10128665"/>
              <a:gd name="connsiteY4" fmla="*/ 3279912 h 10139724"/>
              <a:gd name="connsiteX5" fmla="*/ 10127483 w 10128665"/>
              <a:gd name="connsiteY5" fmla="*/ 5095997 h 10139724"/>
              <a:gd name="connsiteX6" fmla="*/ 9663272 w 10128665"/>
              <a:gd name="connsiteY6" fmla="*/ 6635807 h 10139724"/>
              <a:gd name="connsiteX7" fmla="*/ 8262089 w 10128665"/>
              <a:gd name="connsiteY7" fmla="*/ 8127755 h 10139724"/>
              <a:gd name="connsiteX8" fmla="*/ 5178949 w 10128665"/>
              <a:gd name="connsiteY8" fmla="*/ 10131776 h 10139724"/>
              <a:gd name="connsiteX9" fmla="*/ 1869456 w 10128665"/>
              <a:gd name="connsiteY9" fmla="*/ 8152093 h 10139724"/>
              <a:gd name="connsiteX10" fmla="*/ 777 w 10128665"/>
              <a:gd name="connsiteY10" fmla="*/ 5015424 h 10139724"/>
              <a:gd name="connsiteX0" fmla="*/ 777 w 10128665"/>
              <a:gd name="connsiteY0" fmla="*/ 5015424 h 10139682"/>
              <a:gd name="connsiteX1" fmla="*/ 1895582 w 10128665"/>
              <a:gd name="connsiteY1" fmla="*/ 1973361 h 10139682"/>
              <a:gd name="connsiteX2" fmla="*/ 5039552 w 10128665"/>
              <a:gd name="connsiteY2" fmla="*/ 264 h 10139682"/>
              <a:gd name="connsiteX3" fmla="*/ 8068310 w 10128665"/>
              <a:gd name="connsiteY3" fmla="*/ 1807075 h 10139682"/>
              <a:gd name="connsiteX4" fmla="*/ 9524023 w 10128665"/>
              <a:gd name="connsiteY4" fmla="*/ 3279912 h 10139682"/>
              <a:gd name="connsiteX5" fmla="*/ 10127483 w 10128665"/>
              <a:gd name="connsiteY5" fmla="*/ 5095997 h 10139682"/>
              <a:gd name="connsiteX6" fmla="*/ 9663272 w 10128665"/>
              <a:gd name="connsiteY6" fmla="*/ 6635807 h 10139682"/>
              <a:gd name="connsiteX7" fmla="*/ 8262089 w 10128665"/>
              <a:gd name="connsiteY7" fmla="*/ 8127755 h 10139682"/>
              <a:gd name="connsiteX8" fmla="*/ 5178949 w 10128665"/>
              <a:gd name="connsiteY8" fmla="*/ 10131776 h 10139682"/>
              <a:gd name="connsiteX9" fmla="*/ 1869456 w 10128665"/>
              <a:gd name="connsiteY9" fmla="*/ 8152093 h 10139682"/>
              <a:gd name="connsiteX10" fmla="*/ 777 w 10128665"/>
              <a:gd name="connsiteY10" fmla="*/ 5015424 h 10139682"/>
              <a:gd name="connsiteX0" fmla="*/ 777 w 10128665"/>
              <a:gd name="connsiteY0" fmla="*/ 5015424 h 10132673"/>
              <a:gd name="connsiteX1" fmla="*/ 1895582 w 10128665"/>
              <a:gd name="connsiteY1" fmla="*/ 1973361 h 10132673"/>
              <a:gd name="connsiteX2" fmla="*/ 5039552 w 10128665"/>
              <a:gd name="connsiteY2" fmla="*/ 264 h 10132673"/>
              <a:gd name="connsiteX3" fmla="*/ 8068310 w 10128665"/>
              <a:gd name="connsiteY3" fmla="*/ 1807075 h 10132673"/>
              <a:gd name="connsiteX4" fmla="*/ 9524023 w 10128665"/>
              <a:gd name="connsiteY4" fmla="*/ 3279912 h 10132673"/>
              <a:gd name="connsiteX5" fmla="*/ 10127483 w 10128665"/>
              <a:gd name="connsiteY5" fmla="*/ 5095997 h 10132673"/>
              <a:gd name="connsiteX6" fmla="*/ 9663272 w 10128665"/>
              <a:gd name="connsiteY6" fmla="*/ 6635807 h 10132673"/>
              <a:gd name="connsiteX7" fmla="*/ 8262089 w 10128665"/>
              <a:gd name="connsiteY7" fmla="*/ 8127755 h 10132673"/>
              <a:gd name="connsiteX8" fmla="*/ 5178949 w 10128665"/>
              <a:gd name="connsiteY8" fmla="*/ 10131776 h 10132673"/>
              <a:gd name="connsiteX9" fmla="*/ 1869456 w 10128665"/>
              <a:gd name="connsiteY9" fmla="*/ 8152093 h 10132673"/>
              <a:gd name="connsiteX10" fmla="*/ 777 w 10128665"/>
              <a:gd name="connsiteY10" fmla="*/ 5015424 h 10132673"/>
              <a:gd name="connsiteX0" fmla="*/ 777 w 10128665"/>
              <a:gd name="connsiteY0" fmla="*/ 5015424 h 10132673"/>
              <a:gd name="connsiteX1" fmla="*/ 1895582 w 10128665"/>
              <a:gd name="connsiteY1" fmla="*/ 1973361 h 10132673"/>
              <a:gd name="connsiteX2" fmla="*/ 5039552 w 10128665"/>
              <a:gd name="connsiteY2" fmla="*/ 264 h 10132673"/>
              <a:gd name="connsiteX3" fmla="*/ 8068310 w 10128665"/>
              <a:gd name="connsiteY3" fmla="*/ 1807075 h 10132673"/>
              <a:gd name="connsiteX4" fmla="*/ 9524023 w 10128665"/>
              <a:gd name="connsiteY4" fmla="*/ 3279912 h 10132673"/>
              <a:gd name="connsiteX5" fmla="*/ 10127483 w 10128665"/>
              <a:gd name="connsiteY5" fmla="*/ 5095997 h 10132673"/>
              <a:gd name="connsiteX6" fmla="*/ 9663272 w 10128665"/>
              <a:gd name="connsiteY6" fmla="*/ 6635807 h 10132673"/>
              <a:gd name="connsiteX7" fmla="*/ 8262089 w 10128665"/>
              <a:gd name="connsiteY7" fmla="*/ 8127755 h 10132673"/>
              <a:gd name="connsiteX8" fmla="*/ 5178949 w 10128665"/>
              <a:gd name="connsiteY8" fmla="*/ 10131776 h 10132673"/>
              <a:gd name="connsiteX9" fmla="*/ 1869456 w 10128665"/>
              <a:gd name="connsiteY9" fmla="*/ 8152093 h 10132673"/>
              <a:gd name="connsiteX10" fmla="*/ 777 w 10128665"/>
              <a:gd name="connsiteY10" fmla="*/ 5015424 h 10132673"/>
              <a:gd name="connsiteX0" fmla="*/ 777 w 10128665"/>
              <a:gd name="connsiteY0" fmla="*/ 5015424 h 10132673"/>
              <a:gd name="connsiteX1" fmla="*/ 1895582 w 10128665"/>
              <a:gd name="connsiteY1" fmla="*/ 1973361 h 10132673"/>
              <a:gd name="connsiteX2" fmla="*/ 5039552 w 10128665"/>
              <a:gd name="connsiteY2" fmla="*/ 264 h 10132673"/>
              <a:gd name="connsiteX3" fmla="*/ 8068310 w 10128665"/>
              <a:gd name="connsiteY3" fmla="*/ 1807075 h 10132673"/>
              <a:gd name="connsiteX4" fmla="*/ 9524023 w 10128665"/>
              <a:gd name="connsiteY4" fmla="*/ 3279912 h 10132673"/>
              <a:gd name="connsiteX5" fmla="*/ 10127483 w 10128665"/>
              <a:gd name="connsiteY5" fmla="*/ 5095997 h 10132673"/>
              <a:gd name="connsiteX6" fmla="*/ 9663272 w 10128665"/>
              <a:gd name="connsiteY6" fmla="*/ 6635807 h 10132673"/>
              <a:gd name="connsiteX7" fmla="*/ 8262089 w 10128665"/>
              <a:gd name="connsiteY7" fmla="*/ 8127755 h 10132673"/>
              <a:gd name="connsiteX8" fmla="*/ 5178949 w 10128665"/>
              <a:gd name="connsiteY8" fmla="*/ 10131776 h 10132673"/>
              <a:gd name="connsiteX9" fmla="*/ 1869456 w 10128665"/>
              <a:gd name="connsiteY9" fmla="*/ 8152093 h 10132673"/>
              <a:gd name="connsiteX10" fmla="*/ 777 w 10128665"/>
              <a:gd name="connsiteY10" fmla="*/ 5015424 h 10132673"/>
              <a:gd name="connsiteX0" fmla="*/ 777 w 10128665"/>
              <a:gd name="connsiteY0" fmla="*/ 5015424 h 10136221"/>
              <a:gd name="connsiteX1" fmla="*/ 1895582 w 10128665"/>
              <a:gd name="connsiteY1" fmla="*/ 1973361 h 10136221"/>
              <a:gd name="connsiteX2" fmla="*/ 5039552 w 10128665"/>
              <a:gd name="connsiteY2" fmla="*/ 264 h 10136221"/>
              <a:gd name="connsiteX3" fmla="*/ 8068310 w 10128665"/>
              <a:gd name="connsiteY3" fmla="*/ 1807075 h 10136221"/>
              <a:gd name="connsiteX4" fmla="*/ 9524023 w 10128665"/>
              <a:gd name="connsiteY4" fmla="*/ 3279912 h 10136221"/>
              <a:gd name="connsiteX5" fmla="*/ 10127483 w 10128665"/>
              <a:gd name="connsiteY5" fmla="*/ 5095997 h 10136221"/>
              <a:gd name="connsiteX6" fmla="*/ 9663272 w 10128665"/>
              <a:gd name="connsiteY6" fmla="*/ 6635807 h 10136221"/>
              <a:gd name="connsiteX7" fmla="*/ 8262089 w 10128665"/>
              <a:gd name="connsiteY7" fmla="*/ 8127755 h 10136221"/>
              <a:gd name="connsiteX8" fmla="*/ 5178949 w 10128665"/>
              <a:gd name="connsiteY8" fmla="*/ 10131776 h 10136221"/>
              <a:gd name="connsiteX9" fmla="*/ 1869456 w 10128665"/>
              <a:gd name="connsiteY9" fmla="*/ 8152093 h 10136221"/>
              <a:gd name="connsiteX10" fmla="*/ 777 w 10128665"/>
              <a:gd name="connsiteY10" fmla="*/ 5015424 h 10136221"/>
              <a:gd name="connsiteX0" fmla="*/ 777 w 10128665"/>
              <a:gd name="connsiteY0" fmla="*/ 5015424 h 10140893"/>
              <a:gd name="connsiteX1" fmla="*/ 1895582 w 10128665"/>
              <a:gd name="connsiteY1" fmla="*/ 1973361 h 10140893"/>
              <a:gd name="connsiteX2" fmla="*/ 5039552 w 10128665"/>
              <a:gd name="connsiteY2" fmla="*/ 264 h 10140893"/>
              <a:gd name="connsiteX3" fmla="*/ 8068310 w 10128665"/>
              <a:gd name="connsiteY3" fmla="*/ 1807075 h 10140893"/>
              <a:gd name="connsiteX4" fmla="*/ 9524023 w 10128665"/>
              <a:gd name="connsiteY4" fmla="*/ 3279912 h 10140893"/>
              <a:gd name="connsiteX5" fmla="*/ 10127483 w 10128665"/>
              <a:gd name="connsiteY5" fmla="*/ 5095997 h 10140893"/>
              <a:gd name="connsiteX6" fmla="*/ 9663272 w 10128665"/>
              <a:gd name="connsiteY6" fmla="*/ 6635807 h 10140893"/>
              <a:gd name="connsiteX7" fmla="*/ 8262089 w 10128665"/>
              <a:gd name="connsiteY7" fmla="*/ 8127755 h 10140893"/>
              <a:gd name="connsiteX8" fmla="*/ 5178949 w 10128665"/>
              <a:gd name="connsiteY8" fmla="*/ 10131776 h 10140893"/>
              <a:gd name="connsiteX9" fmla="*/ 1869456 w 10128665"/>
              <a:gd name="connsiteY9" fmla="*/ 8152093 h 10140893"/>
              <a:gd name="connsiteX10" fmla="*/ 777 w 10128665"/>
              <a:gd name="connsiteY10" fmla="*/ 5015424 h 10140893"/>
              <a:gd name="connsiteX0" fmla="*/ 777 w 10128665"/>
              <a:gd name="connsiteY0" fmla="*/ 5015424 h 10137040"/>
              <a:gd name="connsiteX1" fmla="*/ 1895582 w 10128665"/>
              <a:gd name="connsiteY1" fmla="*/ 1973361 h 10137040"/>
              <a:gd name="connsiteX2" fmla="*/ 5039552 w 10128665"/>
              <a:gd name="connsiteY2" fmla="*/ 264 h 10137040"/>
              <a:gd name="connsiteX3" fmla="*/ 8068310 w 10128665"/>
              <a:gd name="connsiteY3" fmla="*/ 1807075 h 10137040"/>
              <a:gd name="connsiteX4" fmla="*/ 9524023 w 10128665"/>
              <a:gd name="connsiteY4" fmla="*/ 3279912 h 10137040"/>
              <a:gd name="connsiteX5" fmla="*/ 10127483 w 10128665"/>
              <a:gd name="connsiteY5" fmla="*/ 5095997 h 10137040"/>
              <a:gd name="connsiteX6" fmla="*/ 9663272 w 10128665"/>
              <a:gd name="connsiteY6" fmla="*/ 6635807 h 10137040"/>
              <a:gd name="connsiteX7" fmla="*/ 8262089 w 10128665"/>
              <a:gd name="connsiteY7" fmla="*/ 8127755 h 10137040"/>
              <a:gd name="connsiteX8" fmla="*/ 5178949 w 10128665"/>
              <a:gd name="connsiteY8" fmla="*/ 10131776 h 10137040"/>
              <a:gd name="connsiteX9" fmla="*/ 1869456 w 10128665"/>
              <a:gd name="connsiteY9" fmla="*/ 8152093 h 10137040"/>
              <a:gd name="connsiteX10" fmla="*/ 777 w 10128665"/>
              <a:gd name="connsiteY10" fmla="*/ 5015424 h 10137040"/>
              <a:gd name="connsiteX0" fmla="*/ 777 w 10128665"/>
              <a:gd name="connsiteY0" fmla="*/ 5015424 h 10139847"/>
              <a:gd name="connsiteX1" fmla="*/ 1895582 w 10128665"/>
              <a:gd name="connsiteY1" fmla="*/ 1973361 h 10139847"/>
              <a:gd name="connsiteX2" fmla="*/ 5039552 w 10128665"/>
              <a:gd name="connsiteY2" fmla="*/ 264 h 10139847"/>
              <a:gd name="connsiteX3" fmla="*/ 8068310 w 10128665"/>
              <a:gd name="connsiteY3" fmla="*/ 1807075 h 10139847"/>
              <a:gd name="connsiteX4" fmla="*/ 9524023 w 10128665"/>
              <a:gd name="connsiteY4" fmla="*/ 3279912 h 10139847"/>
              <a:gd name="connsiteX5" fmla="*/ 10127483 w 10128665"/>
              <a:gd name="connsiteY5" fmla="*/ 5095997 h 10139847"/>
              <a:gd name="connsiteX6" fmla="*/ 9663272 w 10128665"/>
              <a:gd name="connsiteY6" fmla="*/ 6635807 h 10139847"/>
              <a:gd name="connsiteX7" fmla="*/ 8262089 w 10128665"/>
              <a:gd name="connsiteY7" fmla="*/ 8127755 h 10139847"/>
              <a:gd name="connsiteX8" fmla="*/ 5178949 w 10128665"/>
              <a:gd name="connsiteY8" fmla="*/ 10131776 h 10139847"/>
              <a:gd name="connsiteX9" fmla="*/ 1869456 w 10128665"/>
              <a:gd name="connsiteY9" fmla="*/ 8152093 h 10139847"/>
              <a:gd name="connsiteX10" fmla="*/ 777 w 10128665"/>
              <a:gd name="connsiteY10" fmla="*/ 5015424 h 10139847"/>
              <a:gd name="connsiteX0" fmla="*/ 777 w 10128665"/>
              <a:gd name="connsiteY0" fmla="*/ 5015424 h 10139847"/>
              <a:gd name="connsiteX1" fmla="*/ 1895582 w 10128665"/>
              <a:gd name="connsiteY1" fmla="*/ 1973361 h 10139847"/>
              <a:gd name="connsiteX2" fmla="*/ 5039552 w 10128665"/>
              <a:gd name="connsiteY2" fmla="*/ 264 h 10139847"/>
              <a:gd name="connsiteX3" fmla="*/ 8068310 w 10128665"/>
              <a:gd name="connsiteY3" fmla="*/ 1807075 h 10139847"/>
              <a:gd name="connsiteX4" fmla="*/ 9524023 w 10128665"/>
              <a:gd name="connsiteY4" fmla="*/ 3279912 h 10139847"/>
              <a:gd name="connsiteX5" fmla="*/ 10127483 w 10128665"/>
              <a:gd name="connsiteY5" fmla="*/ 5095997 h 10139847"/>
              <a:gd name="connsiteX6" fmla="*/ 9663272 w 10128665"/>
              <a:gd name="connsiteY6" fmla="*/ 6635807 h 10139847"/>
              <a:gd name="connsiteX7" fmla="*/ 8262089 w 10128665"/>
              <a:gd name="connsiteY7" fmla="*/ 8127755 h 10139847"/>
              <a:gd name="connsiteX8" fmla="*/ 5178949 w 10128665"/>
              <a:gd name="connsiteY8" fmla="*/ 10131776 h 10139847"/>
              <a:gd name="connsiteX9" fmla="*/ 1869456 w 10128665"/>
              <a:gd name="connsiteY9" fmla="*/ 8152093 h 10139847"/>
              <a:gd name="connsiteX10" fmla="*/ 777 w 10128665"/>
              <a:gd name="connsiteY10" fmla="*/ 5015424 h 10139847"/>
              <a:gd name="connsiteX0" fmla="*/ 777 w 10211929"/>
              <a:gd name="connsiteY0" fmla="*/ 5015424 h 10139847"/>
              <a:gd name="connsiteX1" fmla="*/ 1895582 w 10211929"/>
              <a:gd name="connsiteY1" fmla="*/ 1973361 h 10139847"/>
              <a:gd name="connsiteX2" fmla="*/ 5039552 w 10211929"/>
              <a:gd name="connsiteY2" fmla="*/ 264 h 10139847"/>
              <a:gd name="connsiteX3" fmla="*/ 8068310 w 10211929"/>
              <a:gd name="connsiteY3" fmla="*/ 1807075 h 10139847"/>
              <a:gd name="connsiteX4" fmla="*/ 10127483 w 10211929"/>
              <a:gd name="connsiteY4" fmla="*/ 5095997 h 10139847"/>
              <a:gd name="connsiteX5" fmla="*/ 9663272 w 10211929"/>
              <a:gd name="connsiteY5" fmla="*/ 6635807 h 10139847"/>
              <a:gd name="connsiteX6" fmla="*/ 8262089 w 10211929"/>
              <a:gd name="connsiteY6" fmla="*/ 8127755 h 10139847"/>
              <a:gd name="connsiteX7" fmla="*/ 5178949 w 10211929"/>
              <a:gd name="connsiteY7" fmla="*/ 10131776 h 10139847"/>
              <a:gd name="connsiteX8" fmla="*/ 1869456 w 10211929"/>
              <a:gd name="connsiteY8" fmla="*/ 8152093 h 10139847"/>
              <a:gd name="connsiteX9" fmla="*/ 777 w 10211929"/>
              <a:gd name="connsiteY9" fmla="*/ 5015424 h 10139847"/>
              <a:gd name="connsiteX0" fmla="*/ 777 w 10095194"/>
              <a:gd name="connsiteY0" fmla="*/ 5015424 h 10139847"/>
              <a:gd name="connsiteX1" fmla="*/ 1895582 w 10095194"/>
              <a:gd name="connsiteY1" fmla="*/ 1973361 h 10139847"/>
              <a:gd name="connsiteX2" fmla="*/ 5039552 w 10095194"/>
              <a:gd name="connsiteY2" fmla="*/ 264 h 10139847"/>
              <a:gd name="connsiteX3" fmla="*/ 8068310 w 10095194"/>
              <a:gd name="connsiteY3" fmla="*/ 1807075 h 10139847"/>
              <a:gd name="connsiteX4" fmla="*/ 9989124 w 10095194"/>
              <a:gd name="connsiteY4" fmla="*/ 4086473 h 10139847"/>
              <a:gd name="connsiteX5" fmla="*/ 9663272 w 10095194"/>
              <a:gd name="connsiteY5" fmla="*/ 6635807 h 10139847"/>
              <a:gd name="connsiteX6" fmla="*/ 8262089 w 10095194"/>
              <a:gd name="connsiteY6" fmla="*/ 8127755 h 10139847"/>
              <a:gd name="connsiteX7" fmla="*/ 5178949 w 10095194"/>
              <a:gd name="connsiteY7" fmla="*/ 10131776 h 10139847"/>
              <a:gd name="connsiteX8" fmla="*/ 1869456 w 10095194"/>
              <a:gd name="connsiteY8" fmla="*/ 8152093 h 10139847"/>
              <a:gd name="connsiteX9" fmla="*/ 777 w 10095194"/>
              <a:gd name="connsiteY9" fmla="*/ 5015424 h 10139847"/>
              <a:gd name="connsiteX0" fmla="*/ 777 w 10143243"/>
              <a:gd name="connsiteY0" fmla="*/ 5015424 h 10139847"/>
              <a:gd name="connsiteX1" fmla="*/ 1895582 w 10143243"/>
              <a:gd name="connsiteY1" fmla="*/ 1973361 h 10139847"/>
              <a:gd name="connsiteX2" fmla="*/ 5039552 w 10143243"/>
              <a:gd name="connsiteY2" fmla="*/ 264 h 10139847"/>
              <a:gd name="connsiteX3" fmla="*/ 8068310 w 10143243"/>
              <a:gd name="connsiteY3" fmla="*/ 1807075 h 10139847"/>
              <a:gd name="connsiteX4" fmla="*/ 10047380 w 10143243"/>
              <a:gd name="connsiteY4" fmla="*/ 4369721 h 10139847"/>
              <a:gd name="connsiteX5" fmla="*/ 9663272 w 10143243"/>
              <a:gd name="connsiteY5" fmla="*/ 6635807 h 10139847"/>
              <a:gd name="connsiteX6" fmla="*/ 8262089 w 10143243"/>
              <a:gd name="connsiteY6" fmla="*/ 8127755 h 10139847"/>
              <a:gd name="connsiteX7" fmla="*/ 5178949 w 10143243"/>
              <a:gd name="connsiteY7" fmla="*/ 10131776 h 10139847"/>
              <a:gd name="connsiteX8" fmla="*/ 1869456 w 10143243"/>
              <a:gd name="connsiteY8" fmla="*/ 8152093 h 10139847"/>
              <a:gd name="connsiteX9" fmla="*/ 777 w 10143243"/>
              <a:gd name="connsiteY9" fmla="*/ 5015424 h 10139847"/>
              <a:gd name="connsiteX0" fmla="*/ 777 w 10188867"/>
              <a:gd name="connsiteY0" fmla="*/ 5015424 h 10139847"/>
              <a:gd name="connsiteX1" fmla="*/ 1895582 w 10188867"/>
              <a:gd name="connsiteY1" fmla="*/ 1973361 h 10139847"/>
              <a:gd name="connsiteX2" fmla="*/ 5039552 w 10188867"/>
              <a:gd name="connsiteY2" fmla="*/ 264 h 10139847"/>
              <a:gd name="connsiteX3" fmla="*/ 8068310 w 10188867"/>
              <a:gd name="connsiteY3" fmla="*/ 1807075 h 10139847"/>
              <a:gd name="connsiteX4" fmla="*/ 10100925 w 10188867"/>
              <a:gd name="connsiteY4" fmla="*/ 4654536 h 10139847"/>
              <a:gd name="connsiteX5" fmla="*/ 9663272 w 10188867"/>
              <a:gd name="connsiteY5" fmla="*/ 6635807 h 10139847"/>
              <a:gd name="connsiteX6" fmla="*/ 8262089 w 10188867"/>
              <a:gd name="connsiteY6" fmla="*/ 8127755 h 10139847"/>
              <a:gd name="connsiteX7" fmla="*/ 5178949 w 10188867"/>
              <a:gd name="connsiteY7" fmla="*/ 10131776 h 10139847"/>
              <a:gd name="connsiteX8" fmla="*/ 1869456 w 10188867"/>
              <a:gd name="connsiteY8" fmla="*/ 8152093 h 10139847"/>
              <a:gd name="connsiteX9" fmla="*/ 777 w 10188867"/>
              <a:gd name="connsiteY9" fmla="*/ 5015424 h 10139847"/>
              <a:gd name="connsiteX0" fmla="*/ 777 w 10142580"/>
              <a:gd name="connsiteY0" fmla="*/ 5015424 h 10139847"/>
              <a:gd name="connsiteX1" fmla="*/ 1895582 w 10142580"/>
              <a:gd name="connsiteY1" fmla="*/ 1973361 h 10139847"/>
              <a:gd name="connsiteX2" fmla="*/ 5039552 w 10142580"/>
              <a:gd name="connsiteY2" fmla="*/ 264 h 10139847"/>
              <a:gd name="connsiteX3" fmla="*/ 8068310 w 10142580"/>
              <a:gd name="connsiteY3" fmla="*/ 1807075 h 10139847"/>
              <a:gd name="connsiteX4" fmla="*/ 10100925 w 10142580"/>
              <a:gd name="connsiteY4" fmla="*/ 4654536 h 10139847"/>
              <a:gd name="connsiteX5" fmla="*/ 9663272 w 10142580"/>
              <a:gd name="connsiteY5" fmla="*/ 6635807 h 10139847"/>
              <a:gd name="connsiteX6" fmla="*/ 8262089 w 10142580"/>
              <a:gd name="connsiteY6" fmla="*/ 8127755 h 10139847"/>
              <a:gd name="connsiteX7" fmla="*/ 5178949 w 10142580"/>
              <a:gd name="connsiteY7" fmla="*/ 10131776 h 10139847"/>
              <a:gd name="connsiteX8" fmla="*/ 1869456 w 10142580"/>
              <a:gd name="connsiteY8" fmla="*/ 8152093 h 10139847"/>
              <a:gd name="connsiteX9" fmla="*/ 777 w 10142580"/>
              <a:gd name="connsiteY9" fmla="*/ 5015424 h 10139847"/>
              <a:gd name="connsiteX0" fmla="*/ 777 w 10131835"/>
              <a:gd name="connsiteY0" fmla="*/ 5015424 h 10139847"/>
              <a:gd name="connsiteX1" fmla="*/ 1895582 w 10131835"/>
              <a:gd name="connsiteY1" fmla="*/ 1973361 h 10139847"/>
              <a:gd name="connsiteX2" fmla="*/ 5039552 w 10131835"/>
              <a:gd name="connsiteY2" fmla="*/ 264 h 10139847"/>
              <a:gd name="connsiteX3" fmla="*/ 8068310 w 10131835"/>
              <a:gd name="connsiteY3" fmla="*/ 1807075 h 10139847"/>
              <a:gd name="connsiteX4" fmla="*/ 10100925 w 10131835"/>
              <a:gd name="connsiteY4" fmla="*/ 4654536 h 10139847"/>
              <a:gd name="connsiteX5" fmla="*/ 9663272 w 10131835"/>
              <a:gd name="connsiteY5" fmla="*/ 6635807 h 10139847"/>
              <a:gd name="connsiteX6" fmla="*/ 8262089 w 10131835"/>
              <a:gd name="connsiteY6" fmla="*/ 8127755 h 10139847"/>
              <a:gd name="connsiteX7" fmla="*/ 5178949 w 10131835"/>
              <a:gd name="connsiteY7" fmla="*/ 10131776 h 10139847"/>
              <a:gd name="connsiteX8" fmla="*/ 1869456 w 10131835"/>
              <a:gd name="connsiteY8" fmla="*/ 8152093 h 10139847"/>
              <a:gd name="connsiteX9" fmla="*/ 777 w 10131835"/>
              <a:gd name="connsiteY9" fmla="*/ 5015424 h 10139847"/>
              <a:gd name="connsiteX0" fmla="*/ 14 w 10131072"/>
              <a:gd name="connsiteY0" fmla="*/ 5015424 h 10139742"/>
              <a:gd name="connsiteX1" fmla="*/ 1894819 w 10131072"/>
              <a:gd name="connsiteY1" fmla="*/ 1973361 h 10139742"/>
              <a:gd name="connsiteX2" fmla="*/ 5038789 w 10131072"/>
              <a:gd name="connsiteY2" fmla="*/ 264 h 10139742"/>
              <a:gd name="connsiteX3" fmla="*/ 8067547 w 10131072"/>
              <a:gd name="connsiteY3" fmla="*/ 1807075 h 10139742"/>
              <a:gd name="connsiteX4" fmla="*/ 10100162 w 10131072"/>
              <a:gd name="connsiteY4" fmla="*/ 4654536 h 10139742"/>
              <a:gd name="connsiteX5" fmla="*/ 9662509 w 10131072"/>
              <a:gd name="connsiteY5" fmla="*/ 6635807 h 10139742"/>
              <a:gd name="connsiteX6" fmla="*/ 8261326 w 10131072"/>
              <a:gd name="connsiteY6" fmla="*/ 8127755 h 10139742"/>
              <a:gd name="connsiteX7" fmla="*/ 5178186 w 10131072"/>
              <a:gd name="connsiteY7" fmla="*/ 10131776 h 10139742"/>
              <a:gd name="connsiteX8" fmla="*/ 1868693 w 10131072"/>
              <a:gd name="connsiteY8" fmla="*/ 8133929 h 10139742"/>
              <a:gd name="connsiteX9" fmla="*/ 14 w 10131072"/>
              <a:gd name="connsiteY9" fmla="*/ 5015424 h 10139742"/>
              <a:gd name="connsiteX0" fmla="*/ 2430 w 10133488"/>
              <a:gd name="connsiteY0" fmla="*/ 5015424 h 10139742"/>
              <a:gd name="connsiteX1" fmla="*/ 1897235 w 10133488"/>
              <a:gd name="connsiteY1" fmla="*/ 1973361 h 10139742"/>
              <a:gd name="connsiteX2" fmla="*/ 5041205 w 10133488"/>
              <a:gd name="connsiteY2" fmla="*/ 264 h 10139742"/>
              <a:gd name="connsiteX3" fmla="*/ 8069963 w 10133488"/>
              <a:gd name="connsiteY3" fmla="*/ 1807075 h 10139742"/>
              <a:gd name="connsiteX4" fmla="*/ 10102578 w 10133488"/>
              <a:gd name="connsiteY4" fmla="*/ 4654536 h 10139742"/>
              <a:gd name="connsiteX5" fmla="*/ 9664925 w 10133488"/>
              <a:gd name="connsiteY5" fmla="*/ 6635807 h 10139742"/>
              <a:gd name="connsiteX6" fmla="*/ 8263742 w 10133488"/>
              <a:gd name="connsiteY6" fmla="*/ 8127755 h 10139742"/>
              <a:gd name="connsiteX7" fmla="*/ 5180602 w 10133488"/>
              <a:gd name="connsiteY7" fmla="*/ 10131776 h 10139742"/>
              <a:gd name="connsiteX8" fmla="*/ 1871109 w 10133488"/>
              <a:gd name="connsiteY8" fmla="*/ 8133929 h 10139742"/>
              <a:gd name="connsiteX9" fmla="*/ 2430 w 10133488"/>
              <a:gd name="connsiteY9" fmla="*/ 5015424 h 10139742"/>
              <a:gd name="connsiteX0" fmla="*/ 2430 w 10133488"/>
              <a:gd name="connsiteY0" fmla="*/ 5015424 h 10139742"/>
              <a:gd name="connsiteX1" fmla="*/ 1897235 w 10133488"/>
              <a:gd name="connsiteY1" fmla="*/ 1973361 h 10139742"/>
              <a:gd name="connsiteX2" fmla="*/ 5041205 w 10133488"/>
              <a:gd name="connsiteY2" fmla="*/ 264 h 10139742"/>
              <a:gd name="connsiteX3" fmla="*/ 8069963 w 10133488"/>
              <a:gd name="connsiteY3" fmla="*/ 1807075 h 10139742"/>
              <a:gd name="connsiteX4" fmla="*/ 10102578 w 10133488"/>
              <a:gd name="connsiteY4" fmla="*/ 4654536 h 10139742"/>
              <a:gd name="connsiteX5" fmla="*/ 9664925 w 10133488"/>
              <a:gd name="connsiteY5" fmla="*/ 6635807 h 10139742"/>
              <a:gd name="connsiteX6" fmla="*/ 8263742 w 10133488"/>
              <a:gd name="connsiteY6" fmla="*/ 8127755 h 10139742"/>
              <a:gd name="connsiteX7" fmla="*/ 5180602 w 10133488"/>
              <a:gd name="connsiteY7" fmla="*/ 10131776 h 10139742"/>
              <a:gd name="connsiteX8" fmla="*/ 1871109 w 10133488"/>
              <a:gd name="connsiteY8" fmla="*/ 8133929 h 10139742"/>
              <a:gd name="connsiteX9" fmla="*/ 2430 w 10133488"/>
              <a:gd name="connsiteY9" fmla="*/ 5015424 h 10139742"/>
              <a:gd name="connsiteX0" fmla="*/ 2430 w 10133488"/>
              <a:gd name="connsiteY0" fmla="*/ 5015424 h 10139776"/>
              <a:gd name="connsiteX1" fmla="*/ 1897235 w 10133488"/>
              <a:gd name="connsiteY1" fmla="*/ 1973361 h 10139776"/>
              <a:gd name="connsiteX2" fmla="*/ 5041205 w 10133488"/>
              <a:gd name="connsiteY2" fmla="*/ 264 h 10139776"/>
              <a:gd name="connsiteX3" fmla="*/ 8069963 w 10133488"/>
              <a:gd name="connsiteY3" fmla="*/ 1807075 h 10139776"/>
              <a:gd name="connsiteX4" fmla="*/ 10102578 w 10133488"/>
              <a:gd name="connsiteY4" fmla="*/ 4654536 h 10139776"/>
              <a:gd name="connsiteX5" fmla="*/ 9664925 w 10133488"/>
              <a:gd name="connsiteY5" fmla="*/ 6635807 h 10139776"/>
              <a:gd name="connsiteX6" fmla="*/ 8263742 w 10133488"/>
              <a:gd name="connsiteY6" fmla="*/ 8127755 h 10139776"/>
              <a:gd name="connsiteX7" fmla="*/ 5180602 w 10133488"/>
              <a:gd name="connsiteY7" fmla="*/ 10131776 h 10139776"/>
              <a:gd name="connsiteX8" fmla="*/ 1871109 w 10133488"/>
              <a:gd name="connsiteY8" fmla="*/ 8133929 h 10139776"/>
              <a:gd name="connsiteX9" fmla="*/ 2430 w 10133488"/>
              <a:gd name="connsiteY9" fmla="*/ 5015424 h 10139776"/>
              <a:gd name="connsiteX0" fmla="*/ 797 w 10131855"/>
              <a:gd name="connsiteY0" fmla="*/ 5015424 h 10139776"/>
              <a:gd name="connsiteX1" fmla="*/ 1895602 w 10131855"/>
              <a:gd name="connsiteY1" fmla="*/ 1973361 h 10139776"/>
              <a:gd name="connsiteX2" fmla="*/ 5039572 w 10131855"/>
              <a:gd name="connsiteY2" fmla="*/ 264 h 10139776"/>
              <a:gd name="connsiteX3" fmla="*/ 8068330 w 10131855"/>
              <a:gd name="connsiteY3" fmla="*/ 1807075 h 10139776"/>
              <a:gd name="connsiteX4" fmla="*/ 10100945 w 10131855"/>
              <a:gd name="connsiteY4" fmla="*/ 4654536 h 10139776"/>
              <a:gd name="connsiteX5" fmla="*/ 9663292 w 10131855"/>
              <a:gd name="connsiteY5" fmla="*/ 6635807 h 10139776"/>
              <a:gd name="connsiteX6" fmla="*/ 8262109 w 10131855"/>
              <a:gd name="connsiteY6" fmla="*/ 8127755 h 10139776"/>
              <a:gd name="connsiteX7" fmla="*/ 5178969 w 10131855"/>
              <a:gd name="connsiteY7" fmla="*/ 10131776 h 10139776"/>
              <a:gd name="connsiteX8" fmla="*/ 1869476 w 10131855"/>
              <a:gd name="connsiteY8" fmla="*/ 8133929 h 10139776"/>
              <a:gd name="connsiteX9" fmla="*/ 797 w 10131855"/>
              <a:gd name="connsiteY9" fmla="*/ 5015424 h 10139776"/>
              <a:gd name="connsiteX0" fmla="*/ 797 w 10131855"/>
              <a:gd name="connsiteY0" fmla="*/ 5015424 h 10139776"/>
              <a:gd name="connsiteX1" fmla="*/ 1895602 w 10131855"/>
              <a:gd name="connsiteY1" fmla="*/ 1973361 h 10139776"/>
              <a:gd name="connsiteX2" fmla="*/ 5039572 w 10131855"/>
              <a:gd name="connsiteY2" fmla="*/ 264 h 10139776"/>
              <a:gd name="connsiteX3" fmla="*/ 8068330 w 10131855"/>
              <a:gd name="connsiteY3" fmla="*/ 1807075 h 10139776"/>
              <a:gd name="connsiteX4" fmla="*/ 10100945 w 10131855"/>
              <a:gd name="connsiteY4" fmla="*/ 4654536 h 10139776"/>
              <a:gd name="connsiteX5" fmla="*/ 9663292 w 10131855"/>
              <a:gd name="connsiteY5" fmla="*/ 6635807 h 10139776"/>
              <a:gd name="connsiteX6" fmla="*/ 8262109 w 10131855"/>
              <a:gd name="connsiteY6" fmla="*/ 8127755 h 10139776"/>
              <a:gd name="connsiteX7" fmla="*/ 5178969 w 10131855"/>
              <a:gd name="connsiteY7" fmla="*/ 10131776 h 10139776"/>
              <a:gd name="connsiteX8" fmla="*/ 1869476 w 10131855"/>
              <a:gd name="connsiteY8" fmla="*/ 8133929 h 10139776"/>
              <a:gd name="connsiteX9" fmla="*/ 797 w 10131855"/>
              <a:gd name="connsiteY9" fmla="*/ 5015424 h 10139776"/>
              <a:gd name="connsiteX0" fmla="*/ 809 w 10131867"/>
              <a:gd name="connsiteY0" fmla="*/ 5015424 h 10140107"/>
              <a:gd name="connsiteX1" fmla="*/ 1895614 w 10131867"/>
              <a:gd name="connsiteY1" fmla="*/ 1973361 h 10140107"/>
              <a:gd name="connsiteX2" fmla="*/ 5039584 w 10131867"/>
              <a:gd name="connsiteY2" fmla="*/ 264 h 10140107"/>
              <a:gd name="connsiteX3" fmla="*/ 8068342 w 10131867"/>
              <a:gd name="connsiteY3" fmla="*/ 1807075 h 10140107"/>
              <a:gd name="connsiteX4" fmla="*/ 10100957 w 10131867"/>
              <a:gd name="connsiteY4" fmla="*/ 4654536 h 10140107"/>
              <a:gd name="connsiteX5" fmla="*/ 9663304 w 10131867"/>
              <a:gd name="connsiteY5" fmla="*/ 6635807 h 10140107"/>
              <a:gd name="connsiteX6" fmla="*/ 8262121 w 10131867"/>
              <a:gd name="connsiteY6" fmla="*/ 8127755 h 10140107"/>
              <a:gd name="connsiteX7" fmla="*/ 5178981 w 10131867"/>
              <a:gd name="connsiteY7" fmla="*/ 10131776 h 10140107"/>
              <a:gd name="connsiteX8" fmla="*/ 1869488 w 10131867"/>
              <a:gd name="connsiteY8" fmla="*/ 8133929 h 10140107"/>
              <a:gd name="connsiteX9" fmla="*/ 809 w 10131867"/>
              <a:gd name="connsiteY9" fmla="*/ 5015424 h 10140107"/>
              <a:gd name="connsiteX0" fmla="*/ 189 w 10131247"/>
              <a:gd name="connsiteY0" fmla="*/ 5015424 h 10140107"/>
              <a:gd name="connsiteX1" fmla="*/ 1894994 w 10131247"/>
              <a:gd name="connsiteY1" fmla="*/ 1973361 h 10140107"/>
              <a:gd name="connsiteX2" fmla="*/ 5038964 w 10131247"/>
              <a:gd name="connsiteY2" fmla="*/ 264 h 10140107"/>
              <a:gd name="connsiteX3" fmla="*/ 8067722 w 10131247"/>
              <a:gd name="connsiteY3" fmla="*/ 1807075 h 10140107"/>
              <a:gd name="connsiteX4" fmla="*/ 10100337 w 10131247"/>
              <a:gd name="connsiteY4" fmla="*/ 4654536 h 10140107"/>
              <a:gd name="connsiteX5" fmla="*/ 9662684 w 10131247"/>
              <a:gd name="connsiteY5" fmla="*/ 6635807 h 10140107"/>
              <a:gd name="connsiteX6" fmla="*/ 8261501 w 10131247"/>
              <a:gd name="connsiteY6" fmla="*/ 8127755 h 10140107"/>
              <a:gd name="connsiteX7" fmla="*/ 5178361 w 10131247"/>
              <a:gd name="connsiteY7" fmla="*/ 10131776 h 10140107"/>
              <a:gd name="connsiteX8" fmla="*/ 1868868 w 10131247"/>
              <a:gd name="connsiteY8" fmla="*/ 8133929 h 10140107"/>
              <a:gd name="connsiteX9" fmla="*/ 189 w 10131247"/>
              <a:gd name="connsiteY9" fmla="*/ 5015424 h 10140107"/>
              <a:gd name="connsiteX0" fmla="*/ 349 w 10131407"/>
              <a:gd name="connsiteY0" fmla="*/ 5015424 h 10140107"/>
              <a:gd name="connsiteX1" fmla="*/ 1895154 w 10131407"/>
              <a:gd name="connsiteY1" fmla="*/ 1973361 h 10140107"/>
              <a:gd name="connsiteX2" fmla="*/ 5039124 w 10131407"/>
              <a:gd name="connsiteY2" fmla="*/ 264 h 10140107"/>
              <a:gd name="connsiteX3" fmla="*/ 8067882 w 10131407"/>
              <a:gd name="connsiteY3" fmla="*/ 1807075 h 10140107"/>
              <a:gd name="connsiteX4" fmla="*/ 10100497 w 10131407"/>
              <a:gd name="connsiteY4" fmla="*/ 4654536 h 10140107"/>
              <a:gd name="connsiteX5" fmla="*/ 9662844 w 10131407"/>
              <a:gd name="connsiteY5" fmla="*/ 6635807 h 10140107"/>
              <a:gd name="connsiteX6" fmla="*/ 8261661 w 10131407"/>
              <a:gd name="connsiteY6" fmla="*/ 8127755 h 10140107"/>
              <a:gd name="connsiteX7" fmla="*/ 5178521 w 10131407"/>
              <a:gd name="connsiteY7" fmla="*/ 10131776 h 10140107"/>
              <a:gd name="connsiteX8" fmla="*/ 1869028 w 10131407"/>
              <a:gd name="connsiteY8" fmla="*/ 8133929 h 10140107"/>
              <a:gd name="connsiteX9" fmla="*/ 349 w 10131407"/>
              <a:gd name="connsiteY9" fmla="*/ 5015424 h 10140107"/>
              <a:gd name="connsiteX0" fmla="*/ 354 w 10131412"/>
              <a:gd name="connsiteY0" fmla="*/ 5015424 h 10139997"/>
              <a:gd name="connsiteX1" fmla="*/ 1895159 w 10131412"/>
              <a:gd name="connsiteY1" fmla="*/ 1973361 h 10139997"/>
              <a:gd name="connsiteX2" fmla="*/ 5039129 w 10131412"/>
              <a:gd name="connsiteY2" fmla="*/ 264 h 10139997"/>
              <a:gd name="connsiteX3" fmla="*/ 8067887 w 10131412"/>
              <a:gd name="connsiteY3" fmla="*/ 1807075 h 10139997"/>
              <a:gd name="connsiteX4" fmla="*/ 10100502 w 10131412"/>
              <a:gd name="connsiteY4" fmla="*/ 4654536 h 10139997"/>
              <a:gd name="connsiteX5" fmla="*/ 9662849 w 10131412"/>
              <a:gd name="connsiteY5" fmla="*/ 6635807 h 10139997"/>
              <a:gd name="connsiteX6" fmla="*/ 8261666 w 10131412"/>
              <a:gd name="connsiteY6" fmla="*/ 8127755 h 10139997"/>
              <a:gd name="connsiteX7" fmla="*/ 5178526 w 10131412"/>
              <a:gd name="connsiteY7" fmla="*/ 10131776 h 10139997"/>
              <a:gd name="connsiteX8" fmla="*/ 1869033 w 10131412"/>
              <a:gd name="connsiteY8" fmla="*/ 8133929 h 10139997"/>
              <a:gd name="connsiteX9" fmla="*/ 354 w 10131412"/>
              <a:gd name="connsiteY9" fmla="*/ 5015424 h 10139997"/>
              <a:gd name="connsiteX0" fmla="*/ 354 w 10131412"/>
              <a:gd name="connsiteY0" fmla="*/ 5015424 h 10131802"/>
              <a:gd name="connsiteX1" fmla="*/ 1895159 w 10131412"/>
              <a:gd name="connsiteY1" fmla="*/ 1973361 h 10131802"/>
              <a:gd name="connsiteX2" fmla="*/ 5039129 w 10131412"/>
              <a:gd name="connsiteY2" fmla="*/ 264 h 10131802"/>
              <a:gd name="connsiteX3" fmla="*/ 8067887 w 10131412"/>
              <a:gd name="connsiteY3" fmla="*/ 1807075 h 10131802"/>
              <a:gd name="connsiteX4" fmla="*/ 10100502 w 10131412"/>
              <a:gd name="connsiteY4" fmla="*/ 4654536 h 10131802"/>
              <a:gd name="connsiteX5" fmla="*/ 9662849 w 10131412"/>
              <a:gd name="connsiteY5" fmla="*/ 6635807 h 10131802"/>
              <a:gd name="connsiteX6" fmla="*/ 8261666 w 10131412"/>
              <a:gd name="connsiteY6" fmla="*/ 8127755 h 10131802"/>
              <a:gd name="connsiteX7" fmla="*/ 5178526 w 10131412"/>
              <a:gd name="connsiteY7" fmla="*/ 10131776 h 10131802"/>
              <a:gd name="connsiteX8" fmla="*/ 1869033 w 10131412"/>
              <a:gd name="connsiteY8" fmla="*/ 8133929 h 10131802"/>
              <a:gd name="connsiteX9" fmla="*/ 354 w 10131412"/>
              <a:gd name="connsiteY9" fmla="*/ 5015424 h 10131802"/>
              <a:gd name="connsiteX0" fmla="*/ 354 w 10130848"/>
              <a:gd name="connsiteY0" fmla="*/ 5015424 h 10131802"/>
              <a:gd name="connsiteX1" fmla="*/ 1895159 w 10130848"/>
              <a:gd name="connsiteY1" fmla="*/ 1973361 h 10131802"/>
              <a:gd name="connsiteX2" fmla="*/ 5039129 w 10130848"/>
              <a:gd name="connsiteY2" fmla="*/ 264 h 10131802"/>
              <a:gd name="connsiteX3" fmla="*/ 8067887 w 10130848"/>
              <a:gd name="connsiteY3" fmla="*/ 1807075 h 10131802"/>
              <a:gd name="connsiteX4" fmla="*/ 10100502 w 10130848"/>
              <a:gd name="connsiteY4" fmla="*/ 4654536 h 10131802"/>
              <a:gd name="connsiteX5" fmla="*/ 9662849 w 10130848"/>
              <a:gd name="connsiteY5" fmla="*/ 6635807 h 10131802"/>
              <a:gd name="connsiteX6" fmla="*/ 8279860 w 10130848"/>
              <a:gd name="connsiteY6" fmla="*/ 8139865 h 10131802"/>
              <a:gd name="connsiteX7" fmla="*/ 5178526 w 10130848"/>
              <a:gd name="connsiteY7" fmla="*/ 10131776 h 10131802"/>
              <a:gd name="connsiteX8" fmla="*/ 1869033 w 10130848"/>
              <a:gd name="connsiteY8" fmla="*/ 8133929 h 10131802"/>
              <a:gd name="connsiteX9" fmla="*/ 354 w 10130848"/>
              <a:gd name="connsiteY9" fmla="*/ 5015424 h 10131802"/>
              <a:gd name="connsiteX0" fmla="*/ 354 w 10130848"/>
              <a:gd name="connsiteY0" fmla="*/ 5015424 h 10136015"/>
              <a:gd name="connsiteX1" fmla="*/ 1895159 w 10130848"/>
              <a:gd name="connsiteY1" fmla="*/ 1973361 h 10136015"/>
              <a:gd name="connsiteX2" fmla="*/ 5039129 w 10130848"/>
              <a:gd name="connsiteY2" fmla="*/ 264 h 10136015"/>
              <a:gd name="connsiteX3" fmla="*/ 8067887 w 10130848"/>
              <a:gd name="connsiteY3" fmla="*/ 1807075 h 10136015"/>
              <a:gd name="connsiteX4" fmla="*/ 10100502 w 10130848"/>
              <a:gd name="connsiteY4" fmla="*/ 4654536 h 10136015"/>
              <a:gd name="connsiteX5" fmla="*/ 9662849 w 10130848"/>
              <a:gd name="connsiteY5" fmla="*/ 6635807 h 10136015"/>
              <a:gd name="connsiteX6" fmla="*/ 8279860 w 10130848"/>
              <a:gd name="connsiteY6" fmla="*/ 8139865 h 10136015"/>
              <a:gd name="connsiteX7" fmla="*/ 5178526 w 10130848"/>
              <a:gd name="connsiteY7" fmla="*/ 10131776 h 10136015"/>
              <a:gd name="connsiteX8" fmla="*/ 1869033 w 10130848"/>
              <a:gd name="connsiteY8" fmla="*/ 8133929 h 10136015"/>
              <a:gd name="connsiteX9" fmla="*/ 354 w 10130848"/>
              <a:gd name="connsiteY9" fmla="*/ 5015424 h 10136015"/>
              <a:gd name="connsiteX0" fmla="*/ 390 w 10130884"/>
              <a:gd name="connsiteY0" fmla="*/ 5015424 h 10136191"/>
              <a:gd name="connsiteX1" fmla="*/ 1895195 w 10130884"/>
              <a:gd name="connsiteY1" fmla="*/ 1973361 h 10136191"/>
              <a:gd name="connsiteX2" fmla="*/ 5039165 w 10130884"/>
              <a:gd name="connsiteY2" fmla="*/ 264 h 10136191"/>
              <a:gd name="connsiteX3" fmla="*/ 8067923 w 10130884"/>
              <a:gd name="connsiteY3" fmla="*/ 1807075 h 10136191"/>
              <a:gd name="connsiteX4" fmla="*/ 10100538 w 10130884"/>
              <a:gd name="connsiteY4" fmla="*/ 4654536 h 10136191"/>
              <a:gd name="connsiteX5" fmla="*/ 9662885 w 10130884"/>
              <a:gd name="connsiteY5" fmla="*/ 6635807 h 10136191"/>
              <a:gd name="connsiteX6" fmla="*/ 8279896 w 10130884"/>
              <a:gd name="connsiteY6" fmla="*/ 8139865 h 10136191"/>
              <a:gd name="connsiteX7" fmla="*/ 5178562 w 10130884"/>
              <a:gd name="connsiteY7" fmla="*/ 10131776 h 10136191"/>
              <a:gd name="connsiteX8" fmla="*/ 1869069 w 10130884"/>
              <a:gd name="connsiteY8" fmla="*/ 8133929 h 10136191"/>
              <a:gd name="connsiteX9" fmla="*/ 390 w 10130884"/>
              <a:gd name="connsiteY9" fmla="*/ 5015424 h 10136191"/>
              <a:gd name="connsiteX0" fmla="*/ 390 w 10191597"/>
              <a:gd name="connsiteY0" fmla="*/ 5015424 h 10136191"/>
              <a:gd name="connsiteX1" fmla="*/ 1895195 w 10191597"/>
              <a:gd name="connsiteY1" fmla="*/ 1973361 h 10136191"/>
              <a:gd name="connsiteX2" fmla="*/ 5039165 w 10191597"/>
              <a:gd name="connsiteY2" fmla="*/ 264 h 10136191"/>
              <a:gd name="connsiteX3" fmla="*/ 8067923 w 10191597"/>
              <a:gd name="connsiteY3" fmla="*/ 1807075 h 10136191"/>
              <a:gd name="connsiteX4" fmla="*/ 10100538 w 10191597"/>
              <a:gd name="connsiteY4" fmla="*/ 4654536 h 10136191"/>
              <a:gd name="connsiteX5" fmla="*/ 9682369 w 10191597"/>
              <a:gd name="connsiteY5" fmla="*/ 6642291 h 10136191"/>
              <a:gd name="connsiteX6" fmla="*/ 8279896 w 10191597"/>
              <a:gd name="connsiteY6" fmla="*/ 8139865 h 10136191"/>
              <a:gd name="connsiteX7" fmla="*/ 5178562 w 10191597"/>
              <a:gd name="connsiteY7" fmla="*/ 10131776 h 10136191"/>
              <a:gd name="connsiteX8" fmla="*/ 1869069 w 10191597"/>
              <a:gd name="connsiteY8" fmla="*/ 8133929 h 10136191"/>
              <a:gd name="connsiteX9" fmla="*/ 390 w 10191597"/>
              <a:gd name="connsiteY9" fmla="*/ 5015424 h 10136191"/>
              <a:gd name="connsiteX0" fmla="*/ 390 w 10201626"/>
              <a:gd name="connsiteY0" fmla="*/ 5015424 h 10136191"/>
              <a:gd name="connsiteX1" fmla="*/ 1895195 w 10201626"/>
              <a:gd name="connsiteY1" fmla="*/ 1973361 h 10136191"/>
              <a:gd name="connsiteX2" fmla="*/ 5039165 w 10201626"/>
              <a:gd name="connsiteY2" fmla="*/ 264 h 10136191"/>
              <a:gd name="connsiteX3" fmla="*/ 8067923 w 10201626"/>
              <a:gd name="connsiteY3" fmla="*/ 1807075 h 10136191"/>
              <a:gd name="connsiteX4" fmla="*/ 10100538 w 10201626"/>
              <a:gd name="connsiteY4" fmla="*/ 4654536 h 10136191"/>
              <a:gd name="connsiteX5" fmla="*/ 9682369 w 10201626"/>
              <a:gd name="connsiteY5" fmla="*/ 6642291 h 10136191"/>
              <a:gd name="connsiteX6" fmla="*/ 8279896 w 10201626"/>
              <a:gd name="connsiteY6" fmla="*/ 8139865 h 10136191"/>
              <a:gd name="connsiteX7" fmla="*/ 5178562 w 10201626"/>
              <a:gd name="connsiteY7" fmla="*/ 10131776 h 10136191"/>
              <a:gd name="connsiteX8" fmla="*/ 1869069 w 10201626"/>
              <a:gd name="connsiteY8" fmla="*/ 8133929 h 10136191"/>
              <a:gd name="connsiteX9" fmla="*/ 390 w 10201626"/>
              <a:gd name="connsiteY9" fmla="*/ 5015424 h 10136191"/>
              <a:gd name="connsiteX0" fmla="*/ 390 w 10106208"/>
              <a:gd name="connsiteY0" fmla="*/ 5015424 h 10136191"/>
              <a:gd name="connsiteX1" fmla="*/ 1895195 w 10106208"/>
              <a:gd name="connsiteY1" fmla="*/ 1973361 h 10136191"/>
              <a:gd name="connsiteX2" fmla="*/ 5039165 w 10106208"/>
              <a:gd name="connsiteY2" fmla="*/ 264 h 10136191"/>
              <a:gd name="connsiteX3" fmla="*/ 8067923 w 10106208"/>
              <a:gd name="connsiteY3" fmla="*/ 1807075 h 10136191"/>
              <a:gd name="connsiteX4" fmla="*/ 10100538 w 10106208"/>
              <a:gd name="connsiteY4" fmla="*/ 4654536 h 10136191"/>
              <a:gd name="connsiteX5" fmla="*/ 9682369 w 10106208"/>
              <a:gd name="connsiteY5" fmla="*/ 6642291 h 10136191"/>
              <a:gd name="connsiteX6" fmla="*/ 8279896 w 10106208"/>
              <a:gd name="connsiteY6" fmla="*/ 8139865 h 10136191"/>
              <a:gd name="connsiteX7" fmla="*/ 5178562 w 10106208"/>
              <a:gd name="connsiteY7" fmla="*/ 10131776 h 10136191"/>
              <a:gd name="connsiteX8" fmla="*/ 1869069 w 10106208"/>
              <a:gd name="connsiteY8" fmla="*/ 8133929 h 10136191"/>
              <a:gd name="connsiteX9" fmla="*/ 390 w 10106208"/>
              <a:gd name="connsiteY9" fmla="*/ 5015424 h 10136191"/>
              <a:gd name="connsiteX0" fmla="*/ 390 w 10148981"/>
              <a:gd name="connsiteY0" fmla="*/ 5015424 h 10136191"/>
              <a:gd name="connsiteX1" fmla="*/ 1895195 w 10148981"/>
              <a:gd name="connsiteY1" fmla="*/ 1973361 h 10136191"/>
              <a:gd name="connsiteX2" fmla="*/ 5039165 w 10148981"/>
              <a:gd name="connsiteY2" fmla="*/ 264 h 10136191"/>
              <a:gd name="connsiteX3" fmla="*/ 8067923 w 10148981"/>
              <a:gd name="connsiteY3" fmla="*/ 1807075 h 10136191"/>
              <a:gd name="connsiteX4" fmla="*/ 10146000 w 10148981"/>
              <a:gd name="connsiteY4" fmla="*/ 4913898 h 10136191"/>
              <a:gd name="connsiteX5" fmla="*/ 9682369 w 10148981"/>
              <a:gd name="connsiteY5" fmla="*/ 6642291 h 10136191"/>
              <a:gd name="connsiteX6" fmla="*/ 8279896 w 10148981"/>
              <a:gd name="connsiteY6" fmla="*/ 8139865 h 10136191"/>
              <a:gd name="connsiteX7" fmla="*/ 5178562 w 10148981"/>
              <a:gd name="connsiteY7" fmla="*/ 10131776 h 10136191"/>
              <a:gd name="connsiteX8" fmla="*/ 1869069 w 10148981"/>
              <a:gd name="connsiteY8" fmla="*/ 8133929 h 10136191"/>
              <a:gd name="connsiteX9" fmla="*/ 390 w 10148981"/>
              <a:gd name="connsiteY9" fmla="*/ 5015424 h 10136191"/>
              <a:gd name="connsiteX0" fmla="*/ 390 w 10146062"/>
              <a:gd name="connsiteY0" fmla="*/ 5015424 h 10136191"/>
              <a:gd name="connsiteX1" fmla="*/ 1895195 w 10146062"/>
              <a:gd name="connsiteY1" fmla="*/ 1973361 h 10136191"/>
              <a:gd name="connsiteX2" fmla="*/ 5039165 w 10146062"/>
              <a:gd name="connsiteY2" fmla="*/ 264 h 10136191"/>
              <a:gd name="connsiteX3" fmla="*/ 8067923 w 10146062"/>
              <a:gd name="connsiteY3" fmla="*/ 1807075 h 10136191"/>
              <a:gd name="connsiteX4" fmla="*/ 10146000 w 10146062"/>
              <a:gd name="connsiteY4" fmla="*/ 4913898 h 10136191"/>
              <a:gd name="connsiteX5" fmla="*/ 9682369 w 10146062"/>
              <a:gd name="connsiteY5" fmla="*/ 6642291 h 10136191"/>
              <a:gd name="connsiteX6" fmla="*/ 8279896 w 10146062"/>
              <a:gd name="connsiteY6" fmla="*/ 8139865 h 10136191"/>
              <a:gd name="connsiteX7" fmla="*/ 5178562 w 10146062"/>
              <a:gd name="connsiteY7" fmla="*/ 10131776 h 10136191"/>
              <a:gd name="connsiteX8" fmla="*/ 1869069 w 10146062"/>
              <a:gd name="connsiteY8" fmla="*/ 8133929 h 10136191"/>
              <a:gd name="connsiteX9" fmla="*/ 390 w 10146062"/>
              <a:gd name="connsiteY9" fmla="*/ 5015424 h 10136191"/>
              <a:gd name="connsiteX0" fmla="*/ 390 w 10146514"/>
              <a:gd name="connsiteY0" fmla="*/ 5015424 h 10136191"/>
              <a:gd name="connsiteX1" fmla="*/ 1895195 w 10146514"/>
              <a:gd name="connsiteY1" fmla="*/ 1973361 h 10136191"/>
              <a:gd name="connsiteX2" fmla="*/ 5039165 w 10146514"/>
              <a:gd name="connsiteY2" fmla="*/ 264 h 10136191"/>
              <a:gd name="connsiteX3" fmla="*/ 8067923 w 10146514"/>
              <a:gd name="connsiteY3" fmla="*/ 1807075 h 10136191"/>
              <a:gd name="connsiteX4" fmla="*/ 10146000 w 10146514"/>
              <a:gd name="connsiteY4" fmla="*/ 4913898 h 10136191"/>
              <a:gd name="connsiteX5" fmla="*/ 9682369 w 10146514"/>
              <a:gd name="connsiteY5" fmla="*/ 6642291 h 10136191"/>
              <a:gd name="connsiteX6" fmla="*/ 8279896 w 10146514"/>
              <a:gd name="connsiteY6" fmla="*/ 8139865 h 10136191"/>
              <a:gd name="connsiteX7" fmla="*/ 5178562 w 10146514"/>
              <a:gd name="connsiteY7" fmla="*/ 10131776 h 10136191"/>
              <a:gd name="connsiteX8" fmla="*/ 1869069 w 10146514"/>
              <a:gd name="connsiteY8" fmla="*/ 8133929 h 10136191"/>
              <a:gd name="connsiteX9" fmla="*/ 390 w 10146514"/>
              <a:gd name="connsiteY9" fmla="*/ 5015424 h 10136191"/>
              <a:gd name="connsiteX0" fmla="*/ 390 w 10146062"/>
              <a:gd name="connsiteY0" fmla="*/ 5015424 h 10136191"/>
              <a:gd name="connsiteX1" fmla="*/ 1895195 w 10146062"/>
              <a:gd name="connsiteY1" fmla="*/ 1973361 h 10136191"/>
              <a:gd name="connsiteX2" fmla="*/ 5039165 w 10146062"/>
              <a:gd name="connsiteY2" fmla="*/ 264 h 10136191"/>
              <a:gd name="connsiteX3" fmla="*/ 8067923 w 10146062"/>
              <a:gd name="connsiteY3" fmla="*/ 1807075 h 10136191"/>
              <a:gd name="connsiteX4" fmla="*/ 10146000 w 10146062"/>
              <a:gd name="connsiteY4" fmla="*/ 4913898 h 10136191"/>
              <a:gd name="connsiteX5" fmla="*/ 9682369 w 10146062"/>
              <a:gd name="connsiteY5" fmla="*/ 6642291 h 10136191"/>
              <a:gd name="connsiteX6" fmla="*/ 8279896 w 10146062"/>
              <a:gd name="connsiteY6" fmla="*/ 8139865 h 10136191"/>
              <a:gd name="connsiteX7" fmla="*/ 5178562 w 10146062"/>
              <a:gd name="connsiteY7" fmla="*/ 10131776 h 10136191"/>
              <a:gd name="connsiteX8" fmla="*/ 1869069 w 10146062"/>
              <a:gd name="connsiteY8" fmla="*/ 8133929 h 10136191"/>
              <a:gd name="connsiteX9" fmla="*/ 390 w 10146062"/>
              <a:gd name="connsiteY9" fmla="*/ 5015424 h 10136191"/>
              <a:gd name="connsiteX0" fmla="*/ 390 w 10146062"/>
              <a:gd name="connsiteY0" fmla="*/ 5015424 h 10136191"/>
              <a:gd name="connsiteX1" fmla="*/ 1895195 w 10146062"/>
              <a:gd name="connsiteY1" fmla="*/ 1973361 h 10136191"/>
              <a:gd name="connsiteX2" fmla="*/ 5039165 w 10146062"/>
              <a:gd name="connsiteY2" fmla="*/ 264 h 10136191"/>
              <a:gd name="connsiteX3" fmla="*/ 8067923 w 10146062"/>
              <a:gd name="connsiteY3" fmla="*/ 1807075 h 10136191"/>
              <a:gd name="connsiteX4" fmla="*/ 10146000 w 10146062"/>
              <a:gd name="connsiteY4" fmla="*/ 4913898 h 10136191"/>
              <a:gd name="connsiteX5" fmla="*/ 9682369 w 10146062"/>
              <a:gd name="connsiteY5" fmla="*/ 6642291 h 10136191"/>
              <a:gd name="connsiteX6" fmla="*/ 8279896 w 10146062"/>
              <a:gd name="connsiteY6" fmla="*/ 8139865 h 10136191"/>
              <a:gd name="connsiteX7" fmla="*/ 5178562 w 10146062"/>
              <a:gd name="connsiteY7" fmla="*/ 10131776 h 10136191"/>
              <a:gd name="connsiteX8" fmla="*/ 1869069 w 10146062"/>
              <a:gd name="connsiteY8" fmla="*/ 8133929 h 10136191"/>
              <a:gd name="connsiteX9" fmla="*/ 390 w 10146062"/>
              <a:gd name="connsiteY9" fmla="*/ 5015424 h 10136191"/>
              <a:gd name="connsiteX0" fmla="*/ 390 w 10146020"/>
              <a:gd name="connsiteY0" fmla="*/ 5015424 h 10136191"/>
              <a:gd name="connsiteX1" fmla="*/ 1895195 w 10146020"/>
              <a:gd name="connsiteY1" fmla="*/ 1973361 h 10136191"/>
              <a:gd name="connsiteX2" fmla="*/ 5039165 w 10146020"/>
              <a:gd name="connsiteY2" fmla="*/ 264 h 10136191"/>
              <a:gd name="connsiteX3" fmla="*/ 8067923 w 10146020"/>
              <a:gd name="connsiteY3" fmla="*/ 1807075 h 10136191"/>
              <a:gd name="connsiteX4" fmla="*/ 10146000 w 10146020"/>
              <a:gd name="connsiteY4" fmla="*/ 4913898 h 10136191"/>
              <a:gd name="connsiteX5" fmla="*/ 9682369 w 10146020"/>
              <a:gd name="connsiteY5" fmla="*/ 6642291 h 10136191"/>
              <a:gd name="connsiteX6" fmla="*/ 8279896 w 10146020"/>
              <a:gd name="connsiteY6" fmla="*/ 8139865 h 10136191"/>
              <a:gd name="connsiteX7" fmla="*/ 5178562 w 10146020"/>
              <a:gd name="connsiteY7" fmla="*/ 10131776 h 10136191"/>
              <a:gd name="connsiteX8" fmla="*/ 1869069 w 10146020"/>
              <a:gd name="connsiteY8" fmla="*/ 8133929 h 10136191"/>
              <a:gd name="connsiteX9" fmla="*/ 390 w 10146020"/>
              <a:gd name="connsiteY9" fmla="*/ 5015424 h 10136191"/>
              <a:gd name="connsiteX0" fmla="*/ 390 w 10146020"/>
              <a:gd name="connsiteY0" fmla="*/ 5015424 h 10136191"/>
              <a:gd name="connsiteX1" fmla="*/ 1895195 w 10146020"/>
              <a:gd name="connsiteY1" fmla="*/ 1973361 h 10136191"/>
              <a:gd name="connsiteX2" fmla="*/ 5039165 w 10146020"/>
              <a:gd name="connsiteY2" fmla="*/ 264 h 10136191"/>
              <a:gd name="connsiteX3" fmla="*/ 8067923 w 10146020"/>
              <a:gd name="connsiteY3" fmla="*/ 1807075 h 10136191"/>
              <a:gd name="connsiteX4" fmla="*/ 10146000 w 10146020"/>
              <a:gd name="connsiteY4" fmla="*/ 4913898 h 10136191"/>
              <a:gd name="connsiteX5" fmla="*/ 9682369 w 10146020"/>
              <a:gd name="connsiteY5" fmla="*/ 6642291 h 10136191"/>
              <a:gd name="connsiteX6" fmla="*/ 8279896 w 10146020"/>
              <a:gd name="connsiteY6" fmla="*/ 8139865 h 10136191"/>
              <a:gd name="connsiteX7" fmla="*/ 5178562 w 10146020"/>
              <a:gd name="connsiteY7" fmla="*/ 10131776 h 10136191"/>
              <a:gd name="connsiteX8" fmla="*/ 1869069 w 10146020"/>
              <a:gd name="connsiteY8" fmla="*/ 8133929 h 10136191"/>
              <a:gd name="connsiteX9" fmla="*/ 390 w 10146020"/>
              <a:gd name="connsiteY9" fmla="*/ 5015424 h 10136191"/>
              <a:gd name="connsiteX0" fmla="*/ 390 w 10146062"/>
              <a:gd name="connsiteY0" fmla="*/ 5015424 h 10136191"/>
              <a:gd name="connsiteX1" fmla="*/ 1895195 w 10146062"/>
              <a:gd name="connsiteY1" fmla="*/ 1973361 h 10136191"/>
              <a:gd name="connsiteX2" fmla="*/ 5039165 w 10146062"/>
              <a:gd name="connsiteY2" fmla="*/ 264 h 10136191"/>
              <a:gd name="connsiteX3" fmla="*/ 8067923 w 10146062"/>
              <a:gd name="connsiteY3" fmla="*/ 1807075 h 10136191"/>
              <a:gd name="connsiteX4" fmla="*/ 10146000 w 10146062"/>
              <a:gd name="connsiteY4" fmla="*/ 4913898 h 10136191"/>
              <a:gd name="connsiteX5" fmla="*/ 9682369 w 10146062"/>
              <a:gd name="connsiteY5" fmla="*/ 6642291 h 10136191"/>
              <a:gd name="connsiteX6" fmla="*/ 8279896 w 10146062"/>
              <a:gd name="connsiteY6" fmla="*/ 8139865 h 10136191"/>
              <a:gd name="connsiteX7" fmla="*/ 5178562 w 10146062"/>
              <a:gd name="connsiteY7" fmla="*/ 10131776 h 10136191"/>
              <a:gd name="connsiteX8" fmla="*/ 1869069 w 10146062"/>
              <a:gd name="connsiteY8" fmla="*/ 8133929 h 10136191"/>
              <a:gd name="connsiteX9" fmla="*/ 390 w 10146062"/>
              <a:gd name="connsiteY9" fmla="*/ 5015424 h 10136191"/>
              <a:gd name="connsiteX0" fmla="*/ 390 w 10218833"/>
              <a:gd name="connsiteY0" fmla="*/ 5015747 h 10136514"/>
              <a:gd name="connsiteX1" fmla="*/ 1895195 w 10218833"/>
              <a:gd name="connsiteY1" fmla="*/ 1973684 h 10136514"/>
              <a:gd name="connsiteX2" fmla="*/ 5039165 w 10218833"/>
              <a:gd name="connsiteY2" fmla="*/ 587 h 10136514"/>
              <a:gd name="connsiteX3" fmla="*/ 8074417 w 10218833"/>
              <a:gd name="connsiteY3" fmla="*/ 1787947 h 10136514"/>
              <a:gd name="connsiteX4" fmla="*/ 10146000 w 10218833"/>
              <a:gd name="connsiteY4" fmla="*/ 4914221 h 10136514"/>
              <a:gd name="connsiteX5" fmla="*/ 9682369 w 10218833"/>
              <a:gd name="connsiteY5" fmla="*/ 6642614 h 10136514"/>
              <a:gd name="connsiteX6" fmla="*/ 8279896 w 10218833"/>
              <a:gd name="connsiteY6" fmla="*/ 8140188 h 10136514"/>
              <a:gd name="connsiteX7" fmla="*/ 5178562 w 10218833"/>
              <a:gd name="connsiteY7" fmla="*/ 10132099 h 10136514"/>
              <a:gd name="connsiteX8" fmla="*/ 1869069 w 10218833"/>
              <a:gd name="connsiteY8" fmla="*/ 8134252 h 10136514"/>
              <a:gd name="connsiteX9" fmla="*/ 390 w 10218833"/>
              <a:gd name="connsiteY9" fmla="*/ 5015747 h 10136514"/>
              <a:gd name="connsiteX0" fmla="*/ 390 w 10218833"/>
              <a:gd name="connsiteY0" fmla="*/ 5015825 h 10136592"/>
              <a:gd name="connsiteX1" fmla="*/ 1895195 w 10218833"/>
              <a:gd name="connsiteY1" fmla="*/ 1973762 h 10136592"/>
              <a:gd name="connsiteX2" fmla="*/ 5039165 w 10218833"/>
              <a:gd name="connsiteY2" fmla="*/ 665 h 10136592"/>
              <a:gd name="connsiteX3" fmla="*/ 8074417 w 10218833"/>
              <a:gd name="connsiteY3" fmla="*/ 1788025 h 10136592"/>
              <a:gd name="connsiteX4" fmla="*/ 10146000 w 10218833"/>
              <a:gd name="connsiteY4" fmla="*/ 4914299 h 10136592"/>
              <a:gd name="connsiteX5" fmla="*/ 9682369 w 10218833"/>
              <a:gd name="connsiteY5" fmla="*/ 6642692 h 10136592"/>
              <a:gd name="connsiteX6" fmla="*/ 8279896 w 10218833"/>
              <a:gd name="connsiteY6" fmla="*/ 8140266 h 10136592"/>
              <a:gd name="connsiteX7" fmla="*/ 5178562 w 10218833"/>
              <a:gd name="connsiteY7" fmla="*/ 10132177 h 10136592"/>
              <a:gd name="connsiteX8" fmla="*/ 1869069 w 10218833"/>
              <a:gd name="connsiteY8" fmla="*/ 8134330 h 10136592"/>
              <a:gd name="connsiteX9" fmla="*/ 390 w 10218833"/>
              <a:gd name="connsiteY9" fmla="*/ 5015825 h 10136592"/>
              <a:gd name="connsiteX0" fmla="*/ 390 w 10218833"/>
              <a:gd name="connsiteY0" fmla="*/ 5015179 h 10135946"/>
              <a:gd name="connsiteX1" fmla="*/ 1895195 w 10218833"/>
              <a:gd name="connsiteY1" fmla="*/ 1973116 h 10135946"/>
              <a:gd name="connsiteX2" fmla="*/ 5039165 w 10218833"/>
              <a:gd name="connsiteY2" fmla="*/ 19 h 10135946"/>
              <a:gd name="connsiteX3" fmla="*/ 8074417 w 10218833"/>
              <a:gd name="connsiteY3" fmla="*/ 1787379 h 10135946"/>
              <a:gd name="connsiteX4" fmla="*/ 10146000 w 10218833"/>
              <a:gd name="connsiteY4" fmla="*/ 4913653 h 10135946"/>
              <a:gd name="connsiteX5" fmla="*/ 9682369 w 10218833"/>
              <a:gd name="connsiteY5" fmla="*/ 6642046 h 10135946"/>
              <a:gd name="connsiteX6" fmla="*/ 8279896 w 10218833"/>
              <a:gd name="connsiteY6" fmla="*/ 8139620 h 10135946"/>
              <a:gd name="connsiteX7" fmla="*/ 5178562 w 10218833"/>
              <a:gd name="connsiteY7" fmla="*/ 10131531 h 10135946"/>
              <a:gd name="connsiteX8" fmla="*/ 1869069 w 10218833"/>
              <a:gd name="connsiteY8" fmla="*/ 8133684 h 10135946"/>
              <a:gd name="connsiteX9" fmla="*/ 390 w 10218833"/>
              <a:gd name="connsiteY9" fmla="*/ 5015179 h 10135946"/>
              <a:gd name="connsiteX0" fmla="*/ 390 w 10218833"/>
              <a:gd name="connsiteY0" fmla="*/ 5015637 h 10136404"/>
              <a:gd name="connsiteX1" fmla="*/ 1895195 w 10218833"/>
              <a:gd name="connsiteY1" fmla="*/ 1973574 h 10136404"/>
              <a:gd name="connsiteX2" fmla="*/ 5039165 w 10218833"/>
              <a:gd name="connsiteY2" fmla="*/ 477 h 10136404"/>
              <a:gd name="connsiteX3" fmla="*/ 8074417 w 10218833"/>
              <a:gd name="connsiteY3" fmla="*/ 1787837 h 10136404"/>
              <a:gd name="connsiteX4" fmla="*/ 10146000 w 10218833"/>
              <a:gd name="connsiteY4" fmla="*/ 4914111 h 10136404"/>
              <a:gd name="connsiteX5" fmla="*/ 9682369 w 10218833"/>
              <a:gd name="connsiteY5" fmla="*/ 6642504 h 10136404"/>
              <a:gd name="connsiteX6" fmla="*/ 8279896 w 10218833"/>
              <a:gd name="connsiteY6" fmla="*/ 8140078 h 10136404"/>
              <a:gd name="connsiteX7" fmla="*/ 5178562 w 10218833"/>
              <a:gd name="connsiteY7" fmla="*/ 10131989 h 10136404"/>
              <a:gd name="connsiteX8" fmla="*/ 1869069 w 10218833"/>
              <a:gd name="connsiteY8" fmla="*/ 8134142 h 10136404"/>
              <a:gd name="connsiteX9" fmla="*/ 390 w 10218833"/>
              <a:gd name="connsiteY9" fmla="*/ 5015637 h 10136404"/>
              <a:gd name="connsiteX0" fmla="*/ 390 w 10218833"/>
              <a:gd name="connsiteY0" fmla="*/ 5015162 h 10135929"/>
              <a:gd name="connsiteX1" fmla="*/ 1895195 w 10218833"/>
              <a:gd name="connsiteY1" fmla="*/ 1973099 h 10135929"/>
              <a:gd name="connsiteX2" fmla="*/ 5039165 w 10218833"/>
              <a:gd name="connsiteY2" fmla="*/ 2 h 10135929"/>
              <a:gd name="connsiteX3" fmla="*/ 8074417 w 10218833"/>
              <a:gd name="connsiteY3" fmla="*/ 1787362 h 10135929"/>
              <a:gd name="connsiteX4" fmla="*/ 10146000 w 10218833"/>
              <a:gd name="connsiteY4" fmla="*/ 4913636 h 10135929"/>
              <a:gd name="connsiteX5" fmla="*/ 9682369 w 10218833"/>
              <a:gd name="connsiteY5" fmla="*/ 6642029 h 10135929"/>
              <a:gd name="connsiteX6" fmla="*/ 8279896 w 10218833"/>
              <a:gd name="connsiteY6" fmla="*/ 8139603 h 10135929"/>
              <a:gd name="connsiteX7" fmla="*/ 5178562 w 10218833"/>
              <a:gd name="connsiteY7" fmla="*/ 10131514 h 10135929"/>
              <a:gd name="connsiteX8" fmla="*/ 1869069 w 10218833"/>
              <a:gd name="connsiteY8" fmla="*/ 8133667 h 10135929"/>
              <a:gd name="connsiteX9" fmla="*/ 390 w 10218833"/>
              <a:gd name="connsiteY9" fmla="*/ 5015162 h 10135929"/>
              <a:gd name="connsiteX0" fmla="*/ 390 w 10218833"/>
              <a:gd name="connsiteY0" fmla="*/ 5015162 h 10135929"/>
              <a:gd name="connsiteX1" fmla="*/ 1895195 w 10218833"/>
              <a:gd name="connsiteY1" fmla="*/ 1973099 h 10135929"/>
              <a:gd name="connsiteX2" fmla="*/ 5039165 w 10218833"/>
              <a:gd name="connsiteY2" fmla="*/ 2 h 10135929"/>
              <a:gd name="connsiteX3" fmla="*/ 8074417 w 10218833"/>
              <a:gd name="connsiteY3" fmla="*/ 1787362 h 10135929"/>
              <a:gd name="connsiteX4" fmla="*/ 10146000 w 10218833"/>
              <a:gd name="connsiteY4" fmla="*/ 4913636 h 10135929"/>
              <a:gd name="connsiteX5" fmla="*/ 9682369 w 10218833"/>
              <a:gd name="connsiteY5" fmla="*/ 6642029 h 10135929"/>
              <a:gd name="connsiteX6" fmla="*/ 8279896 w 10218833"/>
              <a:gd name="connsiteY6" fmla="*/ 8139603 h 10135929"/>
              <a:gd name="connsiteX7" fmla="*/ 5178562 w 10218833"/>
              <a:gd name="connsiteY7" fmla="*/ 10131514 h 10135929"/>
              <a:gd name="connsiteX8" fmla="*/ 1869069 w 10218833"/>
              <a:gd name="connsiteY8" fmla="*/ 8133667 h 10135929"/>
              <a:gd name="connsiteX9" fmla="*/ 390 w 10218833"/>
              <a:gd name="connsiteY9" fmla="*/ 5015162 h 10135929"/>
              <a:gd name="connsiteX0" fmla="*/ 390 w 10156825"/>
              <a:gd name="connsiteY0" fmla="*/ 5015162 h 10135929"/>
              <a:gd name="connsiteX1" fmla="*/ 1895195 w 10156825"/>
              <a:gd name="connsiteY1" fmla="*/ 1973099 h 10135929"/>
              <a:gd name="connsiteX2" fmla="*/ 5039165 w 10156825"/>
              <a:gd name="connsiteY2" fmla="*/ 2 h 10135929"/>
              <a:gd name="connsiteX3" fmla="*/ 8074417 w 10156825"/>
              <a:gd name="connsiteY3" fmla="*/ 1787362 h 10135929"/>
              <a:gd name="connsiteX4" fmla="*/ 10061209 w 10156825"/>
              <a:gd name="connsiteY4" fmla="*/ 4321069 h 10135929"/>
              <a:gd name="connsiteX5" fmla="*/ 9682369 w 10156825"/>
              <a:gd name="connsiteY5" fmla="*/ 6642029 h 10135929"/>
              <a:gd name="connsiteX6" fmla="*/ 8279896 w 10156825"/>
              <a:gd name="connsiteY6" fmla="*/ 8139603 h 10135929"/>
              <a:gd name="connsiteX7" fmla="*/ 5178562 w 10156825"/>
              <a:gd name="connsiteY7" fmla="*/ 10131514 h 10135929"/>
              <a:gd name="connsiteX8" fmla="*/ 1869069 w 10156825"/>
              <a:gd name="connsiteY8" fmla="*/ 8133667 h 10135929"/>
              <a:gd name="connsiteX9" fmla="*/ 390 w 10156825"/>
              <a:gd name="connsiteY9" fmla="*/ 5015162 h 10135929"/>
              <a:gd name="connsiteX0" fmla="*/ 390 w 10159874"/>
              <a:gd name="connsiteY0" fmla="*/ 5015162 h 10135929"/>
              <a:gd name="connsiteX1" fmla="*/ 1895195 w 10159874"/>
              <a:gd name="connsiteY1" fmla="*/ 1973099 h 10135929"/>
              <a:gd name="connsiteX2" fmla="*/ 5039165 w 10159874"/>
              <a:gd name="connsiteY2" fmla="*/ 2 h 10135929"/>
              <a:gd name="connsiteX3" fmla="*/ 8074417 w 10159874"/>
              <a:gd name="connsiteY3" fmla="*/ 1787362 h 10135929"/>
              <a:gd name="connsiteX4" fmla="*/ 10061209 w 10159874"/>
              <a:gd name="connsiteY4" fmla="*/ 4321069 h 10135929"/>
              <a:gd name="connsiteX5" fmla="*/ 9682369 w 10159874"/>
              <a:gd name="connsiteY5" fmla="*/ 6642029 h 10135929"/>
              <a:gd name="connsiteX6" fmla="*/ 8279896 w 10159874"/>
              <a:gd name="connsiteY6" fmla="*/ 8139603 h 10135929"/>
              <a:gd name="connsiteX7" fmla="*/ 5178562 w 10159874"/>
              <a:gd name="connsiteY7" fmla="*/ 10131514 h 10135929"/>
              <a:gd name="connsiteX8" fmla="*/ 1869069 w 10159874"/>
              <a:gd name="connsiteY8" fmla="*/ 8133667 h 10135929"/>
              <a:gd name="connsiteX9" fmla="*/ 390 w 10159874"/>
              <a:gd name="connsiteY9" fmla="*/ 5015162 h 10135929"/>
              <a:gd name="connsiteX0" fmla="*/ 390 w 10159874"/>
              <a:gd name="connsiteY0" fmla="*/ 5015162 h 10135929"/>
              <a:gd name="connsiteX1" fmla="*/ 1895195 w 10159874"/>
              <a:gd name="connsiteY1" fmla="*/ 1973099 h 10135929"/>
              <a:gd name="connsiteX2" fmla="*/ 5039165 w 10159874"/>
              <a:gd name="connsiteY2" fmla="*/ 2 h 10135929"/>
              <a:gd name="connsiteX3" fmla="*/ 8074417 w 10159874"/>
              <a:gd name="connsiteY3" fmla="*/ 1787362 h 10135929"/>
              <a:gd name="connsiteX4" fmla="*/ 10061209 w 10159874"/>
              <a:gd name="connsiteY4" fmla="*/ 4321069 h 10135929"/>
              <a:gd name="connsiteX5" fmla="*/ 9682369 w 10159874"/>
              <a:gd name="connsiteY5" fmla="*/ 6642029 h 10135929"/>
              <a:gd name="connsiteX6" fmla="*/ 8279896 w 10159874"/>
              <a:gd name="connsiteY6" fmla="*/ 8139603 h 10135929"/>
              <a:gd name="connsiteX7" fmla="*/ 5178562 w 10159874"/>
              <a:gd name="connsiteY7" fmla="*/ 10131514 h 10135929"/>
              <a:gd name="connsiteX8" fmla="*/ 1869069 w 10159874"/>
              <a:gd name="connsiteY8" fmla="*/ 8133667 h 10135929"/>
              <a:gd name="connsiteX9" fmla="*/ 390 w 10159874"/>
              <a:gd name="connsiteY9" fmla="*/ 5015162 h 10135929"/>
              <a:gd name="connsiteX0" fmla="*/ 385 w 10159869"/>
              <a:gd name="connsiteY0" fmla="*/ 5015162 h 10136006"/>
              <a:gd name="connsiteX1" fmla="*/ 1895190 w 10159869"/>
              <a:gd name="connsiteY1" fmla="*/ 1973099 h 10136006"/>
              <a:gd name="connsiteX2" fmla="*/ 5039160 w 10159869"/>
              <a:gd name="connsiteY2" fmla="*/ 2 h 10136006"/>
              <a:gd name="connsiteX3" fmla="*/ 8074412 w 10159869"/>
              <a:gd name="connsiteY3" fmla="*/ 1787362 h 10136006"/>
              <a:gd name="connsiteX4" fmla="*/ 10061204 w 10159869"/>
              <a:gd name="connsiteY4" fmla="*/ 4321069 h 10136006"/>
              <a:gd name="connsiteX5" fmla="*/ 9682364 w 10159869"/>
              <a:gd name="connsiteY5" fmla="*/ 6642029 h 10136006"/>
              <a:gd name="connsiteX6" fmla="*/ 8279891 w 10159869"/>
              <a:gd name="connsiteY6" fmla="*/ 8139603 h 10136006"/>
              <a:gd name="connsiteX7" fmla="*/ 5178557 w 10159869"/>
              <a:gd name="connsiteY7" fmla="*/ 10131514 h 10136006"/>
              <a:gd name="connsiteX8" fmla="*/ 1869064 w 10159869"/>
              <a:gd name="connsiteY8" fmla="*/ 8133667 h 10136006"/>
              <a:gd name="connsiteX9" fmla="*/ 385 w 10159869"/>
              <a:gd name="connsiteY9" fmla="*/ 5015162 h 10136006"/>
              <a:gd name="connsiteX0" fmla="*/ 385 w 10159869"/>
              <a:gd name="connsiteY0" fmla="*/ 5015162 h 10135891"/>
              <a:gd name="connsiteX1" fmla="*/ 1895190 w 10159869"/>
              <a:gd name="connsiteY1" fmla="*/ 1973099 h 10135891"/>
              <a:gd name="connsiteX2" fmla="*/ 5039160 w 10159869"/>
              <a:gd name="connsiteY2" fmla="*/ 2 h 10135891"/>
              <a:gd name="connsiteX3" fmla="*/ 8074412 w 10159869"/>
              <a:gd name="connsiteY3" fmla="*/ 1787362 h 10135891"/>
              <a:gd name="connsiteX4" fmla="*/ 10061204 w 10159869"/>
              <a:gd name="connsiteY4" fmla="*/ 4321069 h 10135891"/>
              <a:gd name="connsiteX5" fmla="*/ 9682364 w 10159869"/>
              <a:gd name="connsiteY5" fmla="*/ 6642029 h 10135891"/>
              <a:gd name="connsiteX6" fmla="*/ 8279891 w 10159869"/>
              <a:gd name="connsiteY6" fmla="*/ 8139603 h 10135891"/>
              <a:gd name="connsiteX7" fmla="*/ 5178557 w 10159869"/>
              <a:gd name="connsiteY7" fmla="*/ 10131514 h 10135891"/>
              <a:gd name="connsiteX8" fmla="*/ 1869064 w 10159869"/>
              <a:gd name="connsiteY8" fmla="*/ 8133667 h 10135891"/>
              <a:gd name="connsiteX9" fmla="*/ 385 w 10159869"/>
              <a:gd name="connsiteY9" fmla="*/ 5015162 h 10135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159869" h="10135891">
                <a:moveTo>
                  <a:pt x="385" y="5015162"/>
                </a:moveTo>
                <a:cubicBezTo>
                  <a:pt x="22934" y="3497975"/>
                  <a:pt x="1088954" y="2837629"/>
                  <a:pt x="1895190" y="1973099"/>
                </a:cubicBezTo>
                <a:cubicBezTo>
                  <a:pt x="2822504" y="1130285"/>
                  <a:pt x="3502711" y="-1462"/>
                  <a:pt x="5039160" y="2"/>
                </a:cubicBezTo>
                <a:cubicBezTo>
                  <a:pt x="6575609" y="1466"/>
                  <a:pt x="7293162" y="1031871"/>
                  <a:pt x="8074412" y="1787362"/>
                </a:cubicBezTo>
                <a:cubicBezTo>
                  <a:pt x="8922400" y="2636651"/>
                  <a:pt x="9786001" y="3288795"/>
                  <a:pt x="10061204" y="4321069"/>
                </a:cubicBezTo>
                <a:cubicBezTo>
                  <a:pt x="10336407" y="5353343"/>
                  <a:pt x="9979249" y="6171180"/>
                  <a:pt x="9682364" y="6642029"/>
                </a:cubicBezTo>
                <a:cubicBezTo>
                  <a:pt x="9385479" y="7112878"/>
                  <a:pt x="8930578" y="7471689"/>
                  <a:pt x="8279891" y="8139603"/>
                </a:cubicBezTo>
                <a:cubicBezTo>
                  <a:pt x="7004670" y="9324142"/>
                  <a:pt x="6673468" y="10046470"/>
                  <a:pt x="5178557" y="10131514"/>
                </a:cubicBezTo>
                <a:cubicBezTo>
                  <a:pt x="3683646" y="10216558"/>
                  <a:pt x="2786820" y="9045090"/>
                  <a:pt x="1869064" y="8133667"/>
                </a:cubicBezTo>
                <a:cubicBezTo>
                  <a:pt x="951308" y="7222244"/>
                  <a:pt x="-22164" y="6532349"/>
                  <a:pt x="385" y="5015162"/>
                </a:cubicBezTo>
                <a:close/>
              </a:path>
            </a:pathLst>
          </a:custGeom>
          <a:noFill/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432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ients about us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0738528" y="8889753"/>
            <a:ext cx="2906943" cy="2906945"/>
          </a:xfrm>
          <a:custGeom>
            <a:avLst/>
            <a:gdLst>
              <a:gd name="connsiteX0" fmla="*/ 0 w 10107827"/>
              <a:gd name="connsiteY0" fmla="*/ 5084618 h 10169236"/>
              <a:gd name="connsiteX1" fmla="*/ 5053914 w 10107827"/>
              <a:gd name="connsiteY1" fmla="*/ 0 h 10169236"/>
              <a:gd name="connsiteX2" fmla="*/ 10107827 w 10107827"/>
              <a:gd name="connsiteY2" fmla="*/ 5084618 h 10169236"/>
              <a:gd name="connsiteX3" fmla="*/ 5053914 w 10107827"/>
              <a:gd name="connsiteY3" fmla="*/ 10169236 h 10169236"/>
              <a:gd name="connsiteX4" fmla="*/ 0 w 10107827"/>
              <a:gd name="connsiteY4" fmla="*/ 5084618 h 10169236"/>
              <a:gd name="connsiteX0" fmla="*/ 2138 w 10109965"/>
              <a:gd name="connsiteY0" fmla="*/ 5084618 h 10169236"/>
              <a:gd name="connsiteX1" fmla="*/ 5056052 w 10109965"/>
              <a:gd name="connsiteY1" fmla="*/ 0 h 10169236"/>
              <a:gd name="connsiteX2" fmla="*/ 10109965 w 10109965"/>
              <a:gd name="connsiteY2" fmla="*/ 5084618 h 10169236"/>
              <a:gd name="connsiteX3" fmla="*/ 5056052 w 10109965"/>
              <a:gd name="connsiteY3" fmla="*/ 10169236 h 10169236"/>
              <a:gd name="connsiteX4" fmla="*/ 2138 w 10109965"/>
              <a:gd name="connsiteY4" fmla="*/ 5084618 h 10169236"/>
              <a:gd name="connsiteX0" fmla="*/ 27 w 10107854"/>
              <a:gd name="connsiteY0" fmla="*/ 5084618 h 10169236"/>
              <a:gd name="connsiteX1" fmla="*/ 5053941 w 10107854"/>
              <a:gd name="connsiteY1" fmla="*/ 0 h 10169236"/>
              <a:gd name="connsiteX2" fmla="*/ 10107854 w 10107854"/>
              <a:gd name="connsiteY2" fmla="*/ 5084618 h 10169236"/>
              <a:gd name="connsiteX3" fmla="*/ 5053941 w 10107854"/>
              <a:gd name="connsiteY3" fmla="*/ 10169236 h 10169236"/>
              <a:gd name="connsiteX4" fmla="*/ 27 w 10107854"/>
              <a:gd name="connsiteY4" fmla="*/ 5084618 h 10169236"/>
              <a:gd name="connsiteX0" fmla="*/ 32 w 10107859"/>
              <a:gd name="connsiteY0" fmla="*/ 5261432 h 10346050"/>
              <a:gd name="connsiteX1" fmla="*/ 5053946 w 10107859"/>
              <a:gd name="connsiteY1" fmla="*/ 176814 h 10346050"/>
              <a:gd name="connsiteX2" fmla="*/ 10107859 w 10107859"/>
              <a:gd name="connsiteY2" fmla="*/ 5261432 h 10346050"/>
              <a:gd name="connsiteX3" fmla="*/ 5053946 w 10107859"/>
              <a:gd name="connsiteY3" fmla="*/ 10346050 h 10346050"/>
              <a:gd name="connsiteX4" fmla="*/ 32 w 10107859"/>
              <a:gd name="connsiteY4" fmla="*/ 5261432 h 10346050"/>
              <a:gd name="connsiteX0" fmla="*/ 32 w 10107952"/>
              <a:gd name="connsiteY0" fmla="*/ 5303276 h 10387894"/>
              <a:gd name="connsiteX1" fmla="*/ 5053946 w 10107952"/>
              <a:gd name="connsiteY1" fmla="*/ 218658 h 10387894"/>
              <a:gd name="connsiteX2" fmla="*/ 10107859 w 10107952"/>
              <a:gd name="connsiteY2" fmla="*/ 5303276 h 10387894"/>
              <a:gd name="connsiteX3" fmla="*/ 5053946 w 10107952"/>
              <a:gd name="connsiteY3" fmla="*/ 10387894 h 10387894"/>
              <a:gd name="connsiteX4" fmla="*/ 32 w 10107952"/>
              <a:gd name="connsiteY4" fmla="*/ 5303276 h 10387894"/>
              <a:gd name="connsiteX0" fmla="*/ 32 w 10107952"/>
              <a:gd name="connsiteY0" fmla="*/ 5303276 h 10564520"/>
              <a:gd name="connsiteX1" fmla="*/ 5053946 w 10107952"/>
              <a:gd name="connsiteY1" fmla="*/ 218658 h 10564520"/>
              <a:gd name="connsiteX2" fmla="*/ 10107859 w 10107952"/>
              <a:gd name="connsiteY2" fmla="*/ 5303276 h 10564520"/>
              <a:gd name="connsiteX3" fmla="*/ 5053946 w 10107952"/>
              <a:gd name="connsiteY3" fmla="*/ 10387894 h 10564520"/>
              <a:gd name="connsiteX4" fmla="*/ 32 w 10107952"/>
              <a:gd name="connsiteY4" fmla="*/ 5303276 h 10564520"/>
              <a:gd name="connsiteX0" fmla="*/ 32 w 10107952"/>
              <a:gd name="connsiteY0" fmla="*/ 5303276 h 10387910"/>
              <a:gd name="connsiteX1" fmla="*/ 5053946 w 10107952"/>
              <a:gd name="connsiteY1" fmla="*/ 218658 h 10387910"/>
              <a:gd name="connsiteX2" fmla="*/ 10107859 w 10107952"/>
              <a:gd name="connsiteY2" fmla="*/ 5303276 h 10387910"/>
              <a:gd name="connsiteX3" fmla="*/ 5053946 w 10107952"/>
              <a:gd name="connsiteY3" fmla="*/ 10387894 h 10387910"/>
              <a:gd name="connsiteX4" fmla="*/ 32 w 10107952"/>
              <a:gd name="connsiteY4" fmla="*/ 5303276 h 10387910"/>
              <a:gd name="connsiteX0" fmla="*/ 10369 w 10118289"/>
              <a:gd name="connsiteY0" fmla="*/ 5303276 h 10387910"/>
              <a:gd name="connsiteX1" fmla="*/ 5064283 w 10118289"/>
              <a:gd name="connsiteY1" fmla="*/ 218658 h 10387910"/>
              <a:gd name="connsiteX2" fmla="*/ 10118196 w 10118289"/>
              <a:gd name="connsiteY2" fmla="*/ 5303276 h 10387910"/>
              <a:gd name="connsiteX3" fmla="*/ 5064283 w 10118289"/>
              <a:gd name="connsiteY3" fmla="*/ 10387894 h 10387910"/>
              <a:gd name="connsiteX4" fmla="*/ 10369 w 10118289"/>
              <a:gd name="connsiteY4" fmla="*/ 5303276 h 10387910"/>
              <a:gd name="connsiteX0" fmla="*/ 9999 w 10130965"/>
              <a:gd name="connsiteY0" fmla="*/ 5019332 h 10169302"/>
              <a:gd name="connsiteX1" fmla="*/ 5076976 w 10130965"/>
              <a:gd name="connsiteY1" fmla="*/ 28 h 10169302"/>
              <a:gd name="connsiteX2" fmla="*/ 10130889 w 10130965"/>
              <a:gd name="connsiteY2" fmla="*/ 5084646 h 10169302"/>
              <a:gd name="connsiteX3" fmla="*/ 5076976 w 10130965"/>
              <a:gd name="connsiteY3" fmla="*/ 10169264 h 10169302"/>
              <a:gd name="connsiteX4" fmla="*/ 9999 w 10130965"/>
              <a:gd name="connsiteY4" fmla="*/ 5019332 h 10169302"/>
              <a:gd name="connsiteX0" fmla="*/ 1240 w 10122206"/>
              <a:gd name="connsiteY0" fmla="*/ 5019332 h 10169302"/>
              <a:gd name="connsiteX1" fmla="*/ 5068217 w 10122206"/>
              <a:gd name="connsiteY1" fmla="*/ 28 h 10169302"/>
              <a:gd name="connsiteX2" fmla="*/ 10122130 w 10122206"/>
              <a:gd name="connsiteY2" fmla="*/ 5084646 h 10169302"/>
              <a:gd name="connsiteX3" fmla="*/ 5068217 w 10122206"/>
              <a:gd name="connsiteY3" fmla="*/ 10169264 h 10169302"/>
              <a:gd name="connsiteX4" fmla="*/ 1240 w 10122206"/>
              <a:gd name="connsiteY4" fmla="*/ 5019332 h 10169302"/>
              <a:gd name="connsiteX0" fmla="*/ 1240 w 10122206"/>
              <a:gd name="connsiteY0" fmla="*/ 5019332 h 10176323"/>
              <a:gd name="connsiteX1" fmla="*/ 5068217 w 10122206"/>
              <a:gd name="connsiteY1" fmla="*/ 28 h 10176323"/>
              <a:gd name="connsiteX2" fmla="*/ 10122130 w 10122206"/>
              <a:gd name="connsiteY2" fmla="*/ 5084646 h 10176323"/>
              <a:gd name="connsiteX3" fmla="*/ 5068217 w 10122206"/>
              <a:gd name="connsiteY3" fmla="*/ 10169264 h 10176323"/>
              <a:gd name="connsiteX4" fmla="*/ 1240 w 10122206"/>
              <a:gd name="connsiteY4" fmla="*/ 5019332 h 10176323"/>
              <a:gd name="connsiteX0" fmla="*/ 1241 w 10161396"/>
              <a:gd name="connsiteY0" fmla="*/ 5019332 h 10169302"/>
              <a:gd name="connsiteX1" fmla="*/ 5068218 w 10161396"/>
              <a:gd name="connsiteY1" fmla="*/ 28 h 10169302"/>
              <a:gd name="connsiteX2" fmla="*/ 10161320 w 10161396"/>
              <a:gd name="connsiteY2" fmla="*/ 5084646 h 10169302"/>
              <a:gd name="connsiteX3" fmla="*/ 5068218 w 10161396"/>
              <a:gd name="connsiteY3" fmla="*/ 10169264 h 10169302"/>
              <a:gd name="connsiteX4" fmla="*/ 1241 w 10161396"/>
              <a:gd name="connsiteY4" fmla="*/ 5019332 h 10169302"/>
              <a:gd name="connsiteX0" fmla="*/ 1169 w 10161319"/>
              <a:gd name="connsiteY0" fmla="*/ 5022934 h 10172904"/>
              <a:gd name="connsiteX1" fmla="*/ 5068146 w 10161319"/>
              <a:gd name="connsiteY1" fmla="*/ 3630 h 10172904"/>
              <a:gd name="connsiteX2" fmla="*/ 10161248 w 10161319"/>
              <a:gd name="connsiteY2" fmla="*/ 5088248 h 10172904"/>
              <a:gd name="connsiteX3" fmla="*/ 5068146 w 10161319"/>
              <a:gd name="connsiteY3" fmla="*/ 10172866 h 10172904"/>
              <a:gd name="connsiteX4" fmla="*/ 1169 w 10161319"/>
              <a:gd name="connsiteY4" fmla="*/ 5022934 h 10172904"/>
              <a:gd name="connsiteX0" fmla="*/ 103187 w 10263335"/>
              <a:gd name="connsiteY0" fmla="*/ 5113819 h 10263789"/>
              <a:gd name="connsiteX1" fmla="*/ 2024840 w 10263335"/>
              <a:gd name="connsiteY1" fmla="*/ 2110945 h 10263789"/>
              <a:gd name="connsiteX2" fmla="*/ 5170164 w 10263335"/>
              <a:gd name="connsiteY2" fmla="*/ 94515 h 10263789"/>
              <a:gd name="connsiteX3" fmla="*/ 10263266 w 10263335"/>
              <a:gd name="connsiteY3" fmla="*/ 5179133 h 10263789"/>
              <a:gd name="connsiteX4" fmla="*/ 5170164 w 10263335"/>
              <a:gd name="connsiteY4" fmla="*/ 10263751 h 10263789"/>
              <a:gd name="connsiteX5" fmla="*/ 103187 w 10263335"/>
              <a:gd name="connsiteY5" fmla="*/ 5113819 h 10263789"/>
              <a:gd name="connsiteX0" fmla="*/ 1861 w 10162009"/>
              <a:gd name="connsiteY0" fmla="*/ 5113819 h 10263789"/>
              <a:gd name="connsiteX1" fmla="*/ 1923514 w 10162009"/>
              <a:gd name="connsiteY1" fmla="*/ 2110945 h 10263789"/>
              <a:gd name="connsiteX2" fmla="*/ 5068838 w 10162009"/>
              <a:gd name="connsiteY2" fmla="*/ 94515 h 10263789"/>
              <a:gd name="connsiteX3" fmla="*/ 10161940 w 10162009"/>
              <a:gd name="connsiteY3" fmla="*/ 5179133 h 10263789"/>
              <a:gd name="connsiteX4" fmla="*/ 5068838 w 10162009"/>
              <a:gd name="connsiteY4" fmla="*/ 10263751 h 10263789"/>
              <a:gd name="connsiteX5" fmla="*/ 1861 w 10162009"/>
              <a:gd name="connsiteY5" fmla="*/ 5113819 h 10263789"/>
              <a:gd name="connsiteX0" fmla="*/ 14 w 10160162"/>
              <a:gd name="connsiteY0" fmla="*/ 5113819 h 10363262"/>
              <a:gd name="connsiteX1" fmla="*/ 1921667 w 10160162"/>
              <a:gd name="connsiteY1" fmla="*/ 2110945 h 10363262"/>
              <a:gd name="connsiteX2" fmla="*/ 5066991 w 10160162"/>
              <a:gd name="connsiteY2" fmla="*/ 94515 h 10363262"/>
              <a:gd name="connsiteX3" fmla="*/ 10160093 w 10160162"/>
              <a:gd name="connsiteY3" fmla="*/ 5179133 h 10363262"/>
              <a:gd name="connsiteX4" fmla="*/ 5066991 w 10160162"/>
              <a:gd name="connsiteY4" fmla="*/ 10263751 h 10363262"/>
              <a:gd name="connsiteX5" fmla="*/ 1895541 w 10160162"/>
              <a:gd name="connsiteY5" fmla="*/ 8289677 h 10363262"/>
              <a:gd name="connsiteX6" fmla="*/ 14 w 10160162"/>
              <a:gd name="connsiteY6" fmla="*/ 5113819 h 10363262"/>
              <a:gd name="connsiteX0" fmla="*/ 52 w 10160200"/>
              <a:gd name="connsiteY0" fmla="*/ 5113819 h 10363262"/>
              <a:gd name="connsiteX1" fmla="*/ 1921705 w 10160200"/>
              <a:gd name="connsiteY1" fmla="*/ 2110945 h 10363262"/>
              <a:gd name="connsiteX2" fmla="*/ 5067029 w 10160200"/>
              <a:gd name="connsiteY2" fmla="*/ 94515 h 10363262"/>
              <a:gd name="connsiteX3" fmla="*/ 10160131 w 10160200"/>
              <a:gd name="connsiteY3" fmla="*/ 5179133 h 10363262"/>
              <a:gd name="connsiteX4" fmla="*/ 5067029 w 10160200"/>
              <a:gd name="connsiteY4" fmla="*/ 10263751 h 10363262"/>
              <a:gd name="connsiteX5" fmla="*/ 1895579 w 10160200"/>
              <a:gd name="connsiteY5" fmla="*/ 8289677 h 10363262"/>
              <a:gd name="connsiteX6" fmla="*/ 52 w 10160200"/>
              <a:gd name="connsiteY6" fmla="*/ 5113819 h 10363262"/>
              <a:gd name="connsiteX0" fmla="*/ 53 w 10147138"/>
              <a:gd name="connsiteY0" fmla="*/ 5153008 h 10363262"/>
              <a:gd name="connsiteX1" fmla="*/ 1908643 w 10147138"/>
              <a:gd name="connsiteY1" fmla="*/ 2110945 h 10363262"/>
              <a:gd name="connsiteX2" fmla="*/ 5053967 w 10147138"/>
              <a:gd name="connsiteY2" fmla="*/ 94515 h 10363262"/>
              <a:gd name="connsiteX3" fmla="*/ 10147069 w 10147138"/>
              <a:gd name="connsiteY3" fmla="*/ 5179133 h 10363262"/>
              <a:gd name="connsiteX4" fmla="*/ 5053967 w 10147138"/>
              <a:gd name="connsiteY4" fmla="*/ 10263751 h 10363262"/>
              <a:gd name="connsiteX5" fmla="*/ 1882517 w 10147138"/>
              <a:gd name="connsiteY5" fmla="*/ 8289677 h 10363262"/>
              <a:gd name="connsiteX6" fmla="*/ 53 w 10147138"/>
              <a:gd name="connsiteY6" fmla="*/ 5153008 h 10363262"/>
              <a:gd name="connsiteX0" fmla="*/ 53 w 10147138"/>
              <a:gd name="connsiteY0" fmla="*/ 5153008 h 10363262"/>
              <a:gd name="connsiteX1" fmla="*/ 1908643 w 10147138"/>
              <a:gd name="connsiteY1" fmla="*/ 2110945 h 10363262"/>
              <a:gd name="connsiteX2" fmla="*/ 5053967 w 10147138"/>
              <a:gd name="connsiteY2" fmla="*/ 94515 h 10363262"/>
              <a:gd name="connsiteX3" fmla="*/ 10147069 w 10147138"/>
              <a:gd name="connsiteY3" fmla="*/ 5179133 h 10363262"/>
              <a:gd name="connsiteX4" fmla="*/ 5053967 w 10147138"/>
              <a:gd name="connsiteY4" fmla="*/ 10263751 h 10363262"/>
              <a:gd name="connsiteX5" fmla="*/ 1882517 w 10147138"/>
              <a:gd name="connsiteY5" fmla="*/ 8289677 h 10363262"/>
              <a:gd name="connsiteX6" fmla="*/ 53 w 10147138"/>
              <a:gd name="connsiteY6" fmla="*/ 5153008 h 10363262"/>
              <a:gd name="connsiteX0" fmla="*/ 53 w 10148595"/>
              <a:gd name="connsiteY0" fmla="*/ 5153008 h 10288781"/>
              <a:gd name="connsiteX1" fmla="*/ 1908643 w 10148595"/>
              <a:gd name="connsiteY1" fmla="*/ 2110945 h 10288781"/>
              <a:gd name="connsiteX2" fmla="*/ 5053967 w 10148595"/>
              <a:gd name="connsiteY2" fmla="*/ 94515 h 10288781"/>
              <a:gd name="connsiteX3" fmla="*/ 10147069 w 10148595"/>
              <a:gd name="connsiteY3" fmla="*/ 5179133 h 10288781"/>
              <a:gd name="connsiteX4" fmla="*/ 5550356 w 10148595"/>
              <a:gd name="connsiteY4" fmla="*/ 10185374 h 10288781"/>
              <a:gd name="connsiteX5" fmla="*/ 1882517 w 10148595"/>
              <a:gd name="connsiteY5" fmla="*/ 8289677 h 10288781"/>
              <a:gd name="connsiteX6" fmla="*/ 53 w 10148595"/>
              <a:gd name="connsiteY6" fmla="*/ 5153008 h 10288781"/>
              <a:gd name="connsiteX0" fmla="*/ 53 w 10148695"/>
              <a:gd name="connsiteY0" fmla="*/ 5153008 h 10280839"/>
              <a:gd name="connsiteX1" fmla="*/ 1908643 w 10148695"/>
              <a:gd name="connsiteY1" fmla="*/ 2110945 h 10280839"/>
              <a:gd name="connsiteX2" fmla="*/ 5053967 w 10148695"/>
              <a:gd name="connsiteY2" fmla="*/ 94515 h 10280839"/>
              <a:gd name="connsiteX3" fmla="*/ 10147069 w 10148695"/>
              <a:gd name="connsiteY3" fmla="*/ 5179133 h 10280839"/>
              <a:gd name="connsiteX4" fmla="*/ 5550356 w 10148695"/>
              <a:gd name="connsiteY4" fmla="*/ 10185374 h 10280839"/>
              <a:gd name="connsiteX5" fmla="*/ 1882517 w 10148695"/>
              <a:gd name="connsiteY5" fmla="*/ 8289677 h 10280839"/>
              <a:gd name="connsiteX6" fmla="*/ 53 w 10148695"/>
              <a:gd name="connsiteY6" fmla="*/ 5153008 h 10280839"/>
              <a:gd name="connsiteX0" fmla="*/ 53 w 10260549"/>
              <a:gd name="connsiteY0" fmla="*/ 5153008 h 10185642"/>
              <a:gd name="connsiteX1" fmla="*/ 1908643 w 10260549"/>
              <a:gd name="connsiteY1" fmla="*/ 2110945 h 10185642"/>
              <a:gd name="connsiteX2" fmla="*/ 5053967 w 10260549"/>
              <a:gd name="connsiteY2" fmla="*/ 94515 h 10185642"/>
              <a:gd name="connsiteX3" fmla="*/ 10147069 w 10260549"/>
              <a:gd name="connsiteY3" fmla="*/ 5179133 h 10185642"/>
              <a:gd name="connsiteX4" fmla="*/ 8348630 w 10260549"/>
              <a:gd name="connsiteY4" fmla="*/ 8172112 h 10185642"/>
              <a:gd name="connsiteX5" fmla="*/ 5550356 w 10260549"/>
              <a:gd name="connsiteY5" fmla="*/ 10185374 h 10185642"/>
              <a:gd name="connsiteX6" fmla="*/ 1882517 w 10260549"/>
              <a:gd name="connsiteY6" fmla="*/ 8289677 h 10185642"/>
              <a:gd name="connsiteX7" fmla="*/ 53 w 10260549"/>
              <a:gd name="connsiteY7" fmla="*/ 5153008 h 10185642"/>
              <a:gd name="connsiteX0" fmla="*/ 53 w 10149893"/>
              <a:gd name="connsiteY0" fmla="*/ 5130410 h 10163044"/>
              <a:gd name="connsiteX1" fmla="*/ 1908643 w 10149893"/>
              <a:gd name="connsiteY1" fmla="*/ 2088347 h 10163044"/>
              <a:gd name="connsiteX2" fmla="*/ 5053967 w 10149893"/>
              <a:gd name="connsiteY2" fmla="*/ 71917 h 10163044"/>
              <a:gd name="connsiteX3" fmla="*/ 10029503 w 10149893"/>
              <a:gd name="connsiteY3" fmla="*/ 4673210 h 10163044"/>
              <a:gd name="connsiteX4" fmla="*/ 8348630 w 10149893"/>
              <a:gd name="connsiteY4" fmla="*/ 8149514 h 10163044"/>
              <a:gd name="connsiteX5" fmla="*/ 5550356 w 10149893"/>
              <a:gd name="connsiteY5" fmla="*/ 10162776 h 10163044"/>
              <a:gd name="connsiteX6" fmla="*/ 1882517 w 10149893"/>
              <a:gd name="connsiteY6" fmla="*/ 8267079 h 10163044"/>
              <a:gd name="connsiteX7" fmla="*/ 53 w 10149893"/>
              <a:gd name="connsiteY7" fmla="*/ 5130410 h 10163044"/>
              <a:gd name="connsiteX0" fmla="*/ 53 w 10141398"/>
              <a:gd name="connsiteY0" fmla="*/ 5130410 h 10163044"/>
              <a:gd name="connsiteX1" fmla="*/ 1908643 w 10141398"/>
              <a:gd name="connsiteY1" fmla="*/ 2088347 h 10163044"/>
              <a:gd name="connsiteX2" fmla="*/ 5053967 w 10141398"/>
              <a:gd name="connsiteY2" fmla="*/ 71917 h 10163044"/>
              <a:gd name="connsiteX3" fmla="*/ 10029503 w 10141398"/>
              <a:gd name="connsiteY3" fmla="*/ 4673210 h 10163044"/>
              <a:gd name="connsiteX4" fmla="*/ 8348630 w 10141398"/>
              <a:gd name="connsiteY4" fmla="*/ 8149514 h 10163044"/>
              <a:gd name="connsiteX5" fmla="*/ 5550356 w 10141398"/>
              <a:gd name="connsiteY5" fmla="*/ 10162776 h 10163044"/>
              <a:gd name="connsiteX6" fmla="*/ 1882517 w 10141398"/>
              <a:gd name="connsiteY6" fmla="*/ 8267079 h 10163044"/>
              <a:gd name="connsiteX7" fmla="*/ 53 w 10141398"/>
              <a:gd name="connsiteY7" fmla="*/ 5130410 h 10163044"/>
              <a:gd name="connsiteX0" fmla="*/ 53 w 10120825"/>
              <a:gd name="connsiteY0" fmla="*/ 5130410 h 10163044"/>
              <a:gd name="connsiteX1" fmla="*/ 1908643 w 10120825"/>
              <a:gd name="connsiteY1" fmla="*/ 2088347 h 10163044"/>
              <a:gd name="connsiteX2" fmla="*/ 5053967 w 10120825"/>
              <a:gd name="connsiteY2" fmla="*/ 71917 h 10163044"/>
              <a:gd name="connsiteX3" fmla="*/ 10029503 w 10120825"/>
              <a:gd name="connsiteY3" fmla="*/ 4673210 h 10163044"/>
              <a:gd name="connsiteX4" fmla="*/ 8348630 w 10120825"/>
              <a:gd name="connsiteY4" fmla="*/ 8149514 h 10163044"/>
              <a:gd name="connsiteX5" fmla="*/ 5550356 w 10120825"/>
              <a:gd name="connsiteY5" fmla="*/ 10162776 h 10163044"/>
              <a:gd name="connsiteX6" fmla="*/ 1882517 w 10120825"/>
              <a:gd name="connsiteY6" fmla="*/ 8267079 h 10163044"/>
              <a:gd name="connsiteX7" fmla="*/ 53 w 10120825"/>
              <a:gd name="connsiteY7" fmla="*/ 5130410 h 10163044"/>
              <a:gd name="connsiteX0" fmla="*/ 54 w 10120826"/>
              <a:gd name="connsiteY0" fmla="*/ 5130410 h 10163044"/>
              <a:gd name="connsiteX1" fmla="*/ 1908644 w 10120826"/>
              <a:gd name="connsiteY1" fmla="*/ 2088347 h 10163044"/>
              <a:gd name="connsiteX2" fmla="*/ 5053968 w 10120826"/>
              <a:gd name="connsiteY2" fmla="*/ 71917 h 10163044"/>
              <a:gd name="connsiteX3" fmla="*/ 10029504 w 10120826"/>
              <a:gd name="connsiteY3" fmla="*/ 4673210 h 10163044"/>
              <a:gd name="connsiteX4" fmla="*/ 8348631 w 10120826"/>
              <a:gd name="connsiteY4" fmla="*/ 8149514 h 10163044"/>
              <a:gd name="connsiteX5" fmla="*/ 5550357 w 10120826"/>
              <a:gd name="connsiteY5" fmla="*/ 10162776 h 10163044"/>
              <a:gd name="connsiteX6" fmla="*/ 1882518 w 10120826"/>
              <a:gd name="connsiteY6" fmla="*/ 8267079 h 10163044"/>
              <a:gd name="connsiteX7" fmla="*/ 54 w 10120826"/>
              <a:gd name="connsiteY7" fmla="*/ 5130410 h 10163044"/>
              <a:gd name="connsiteX0" fmla="*/ 54 w 10120826"/>
              <a:gd name="connsiteY0" fmla="*/ 5130410 h 10163044"/>
              <a:gd name="connsiteX1" fmla="*/ 1908644 w 10120826"/>
              <a:gd name="connsiteY1" fmla="*/ 2088347 h 10163044"/>
              <a:gd name="connsiteX2" fmla="*/ 5053968 w 10120826"/>
              <a:gd name="connsiteY2" fmla="*/ 71917 h 10163044"/>
              <a:gd name="connsiteX3" fmla="*/ 10029504 w 10120826"/>
              <a:gd name="connsiteY3" fmla="*/ 4673210 h 10163044"/>
              <a:gd name="connsiteX4" fmla="*/ 8348631 w 10120826"/>
              <a:gd name="connsiteY4" fmla="*/ 8149514 h 10163044"/>
              <a:gd name="connsiteX5" fmla="*/ 5550357 w 10120826"/>
              <a:gd name="connsiteY5" fmla="*/ 10162776 h 10163044"/>
              <a:gd name="connsiteX6" fmla="*/ 1882518 w 10120826"/>
              <a:gd name="connsiteY6" fmla="*/ 8267079 h 10163044"/>
              <a:gd name="connsiteX7" fmla="*/ 54 w 10120826"/>
              <a:gd name="connsiteY7" fmla="*/ 5130410 h 10163044"/>
              <a:gd name="connsiteX0" fmla="*/ 54 w 10107041"/>
              <a:gd name="connsiteY0" fmla="*/ 5130410 h 10163044"/>
              <a:gd name="connsiteX1" fmla="*/ 1894859 w 10107041"/>
              <a:gd name="connsiteY1" fmla="*/ 2088347 h 10163044"/>
              <a:gd name="connsiteX2" fmla="*/ 5040183 w 10107041"/>
              <a:gd name="connsiteY2" fmla="*/ 71917 h 10163044"/>
              <a:gd name="connsiteX3" fmla="*/ 10015719 w 10107041"/>
              <a:gd name="connsiteY3" fmla="*/ 4673210 h 10163044"/>
              <a:gd name="connsiteX4" fmla="*/ 8334846 w 10107041"/>
              <a:gd name="connsiteY4" fmla="*/ 8149514 h 10163044"/>
              <a:gd name="connsiteX5" fmla="*/ 5536572 w 10107041"/>
              <a:gd name="connsiteY5" fmla="*/ 10162776 h 10163044"/>
              <a:gd name="connsiteX6" fmla="*/ 1868733 w 10107041"/>
              <a:gd name="connsiteY6" fmla="*/ 8267079 h 10163044"/>
              <a:gd name="connsiteX7" fmla="*/ 54 w 10107041"/>
              <a:gd name="connsiteY7" fmla="*/ 5130410 h 10163044"/>
              <a:gd name="connsiteX0" fmla="*/ 54 w 10130736"/>
              <a:gd name="connsiteY0" fmla="*/ 4928866 h 9961500"/>
              <a:gd name="connsiteX1" fmla="*/ 1894859 w 10130736"/>
              <a:gd name="connsiteY1" fmla="*/ 1886803 h 9961500"/>
              <a:gd name="connsiteX2" fmla="*/ 5139037 w 10130736"/>
              <a:gd name="connsiteY2" fmla="*/ 80438 h 9961500"/>
              <a:gd name="connsiteX3" fmla="*/ 10015719 w 10130736"/>
              <a:gd name="connsiteY3" fmla="*/ 4471666 h 9961500"/>
              <a:gd name="connsiteX4" fmla="*/ 8334846 w 10130736"/>
              <a:gd name="connsiteY4" fmla="*/ 7947970 h 9961500"/>
              <a:gd name="connsiteX5" fmla="*/ 5536572 w 10130736"/>
              <a:gd name="connsiteY5" fmla="*/ 9961232 h 9961500"/>
              <a:gd name="connsiteX6" fmla="*/ 1868733 w 10130736"/>
              <a:gd name="connsiteY6" fmla="*/ 8065535 h 9961500"/>
              <a:gd name="connsiteX7" fmla="*/ 54 w 10130736"/>
              <a:gd name="connsiteY7" fmla="*/ 4928866 h 9961500"/>
              <a:gd name="connsiteX0" fmla="*/ 54 w 10130736"/>
              <a:gd name="connsiteY0" fmla="*/ 4848429 h 9881063"/>
              <a:gd name="connsiteX1" fmla="*/ 1894859 w 10130736"/>
              <a:gd name="connsiteY1" fmla="*/ 1806366 h 9881063"/>
              <a:gd name="connsiteX2" fmla="*/ 5139037 w 10130736"/>
              <a:gd name="connsiteY2" fmla="*/ 1 h 9881063"/>
              <a:gd name="connsiteX3" fmla="*/ 10015719 w 10130736"/>
              <a:gd name="connsiteY3" fmla="*/ 4391229 h 9881063"/>
              <a:gd name="connsiteX4" fmla="*/ 8334846 w 10130736"/>
              <a:gd name="connsiteY4" fmla="*/ 7867533 h 9881063"/>
              <a:gd name="connsiteX5" fmla="*/ 5536572 w 10130736"/>
              <a:gd name="connsiteY5" fmla="*/ 9880795 h 9881063"/>
              <a:gd name="connsiteX6" fmla="*/ 1868733 w 10130736"/>
              <a:gd name="connsiteY6" fmla="*/ 7985098 h 9881063"/>
              <a:gd name="connsiteX7" fmla="*/ 54 w 10130736"/>
              <a:gd name="connsiteY7" fmla="*/ 4848429 h 9881063"/>
              <a:gd name="connsiteX0" fmla="*/ 54 w 10130736"/>
              <a:gd name="connsiteY0" fmla="*/ 5021423 h 10054057"/>
              <a:gd name="connsiteX1" fmla="*/ 1894859 w 10130736"/>
              <a:gd name="connsiteY1" fmla="*/ 1979360 h 10054057"/>
              <a:gd name="connsiteX2" fmla="*/ 5139037 w 10130736"/>
              <a:gd name="connsiteY2" fmla="*/ 0 h 10054057"/>
              <a:gd name="connsiteX3" fmla="*/ 10015719 w 10130736"/>
              <a:gd name="connsiteY3" fmla="*/ 4564223 h 10054057"/>
              <a:gd name="connsiteX4" fmla="*/ 8334846 w 10130736"/>
              <a:gd name="connsiteY4" fmla="*/ 8040527 h 10054057"/>
              <a:gd name="connsiteX5" fmla="*/ 5536572 w 10130736"/>
              <a:gd name="connsiteY5" fmla="*/ 10053789 h 10054057"/>
              <a:gd name="connsiteX6" fmla="*/ 1868733 w 10130736"/>
              <a:gd name="connsiteY6" fmla="*/ 8158092 h 10054057"/>
              <a:gd name="connsiteX7" fmla="*/ 54 w 10130736"/>
              <a:gd name="connsiteY7" fmla="*/ 5021423 h 10054057"/>
              <a:gd name="connsiteX0" fmla="*/ 54 w 10130736"/>
              <a:gd name="connsiteY0" fmla="*/ 5022202 h 10054836"/>
              <a:gd name="connsiteX1" fmla="*/ 1894859 w 10130736"/>
              <a:gd name="connsiteY1" fmla="*/ 1980139 h 10054836"/>
              <a:gd name="connsiteX2" fmla="*/ 5139037 w 10130736"/>
              <a:gd name="connsiteY2" fmla="*/ 779 h 10054836"/>
              <a:gd name="connsiteX3" fmla="*/ 10015719 w 10130736"/>
              <a:gd name="connsiteY3" fmla="*/ 4565002 h 10054836"/>
              <a:gd name="connsiteX4" fmla="*/ 8334846 w 10130736"/>
              <a:gd name="connsiteY4" fmla="*/ 8041306 h 10054836"/>
              <a:gd name="connsiteX5" fmla="*/ 5536572 w 10130736"/>
              <a:gd name="connsiteY5" fmla="*/ 10054568 h 10054836"/>
              <a:gd name="connsiteX6" fmla="*/ 1868733 w 10130736"/>
              <a:gd name="connsiteY6" fmla="*/ 8158871 h 10054836"/>
              <a:gd name="connsiteX7" fmla="*/ 54 w 10130736"/>
              <a:gd name="connsiteY7" fmla="*/ 5022202 h 10054836"/>
              <a:gd name="connsiteX0" fmla="*/ 54 w 10017214"/>
              <a:gd name="connsiteY0" fmla="*/ 5021946 h 10054580"/>
              <a:gd name="connsiteX1" fmla="*/ 1894859 w 10017214"/>
              <a:gd name="connsiteY1" fmla="*/ 1979883 h 10054580"/>
              <a:gd name="connsiteX2" fmla="*/ 5139037 w 10017214"/>
              <a:gd name="connsiteY2" fmla="*/ 523 h 10054580"/>
              <a:gd name="connsiteX3" fmla="*/ 8067587 w 10017214"/>
              <a:gd name="connsiteY3" fmla="*/ 1813597 h 10054580"/>
              <a:gd name="connsiteX4" fmla="*/ 10015719 w 10017214"/>
              <a:gd name="connsiteY4" fmla="*/ 4564746 h 10054580"/>
              <a:gd name="connsiteX5" fmla="*/ 8334846 w 10017214"/>
              <a:gd name="connsiteY5" fmla="*/ 8041050 h 10054580"/>
              <a:gd name="connsiteX6" fmla="*/ 5536572 w 10017214"/>
              <a:gd name="connsiteY6" fmla="*/ 10054312 h 10054580"/>
              <a:gd name="connsiteX7" fmla="*/ 1868733 w 10017214"/>
              <a:gd name="connsiteY7" fmla="*/ 8158615 h 10054580"/>
              <a:gd name="connsiteX8" fmla="*/ 54 w 10017214"/>
              <a:gd name="connsiteY8" fmla="*/ 5021946 h 10054580"/>
              <a:gd name="connsiteX0" fmla="*/ 54 w 10017214"/>
              <a:gd name="connsiteY0" fmla="*/ 5021723 h 10054357"/>
              <a:gd name="connsiteX1" fmla="*/ 1894859 w 10017214"/>
              <a:gd name="connsiteY1" fmla="*/ 1979660 h 10054357"/>
              <a:gd name="connsiteX2" fmla="*/ 5139037 w 10017214"/>
              <a:gd name="connsiteY2" fmla="*/ 300 h 10054357"/>
              <a:gd name="connsiteX3" fmla="*/ 8067587 w 10017214"/>
              <a:gd name="connsiteY3" fmla="*/ 1813374 h 10054357"/>
              <a:gd name="connsiteX4" fmla="*/ 10015719 w 10017214"/>
              <a:gd name="connsiteY4" fmla="*/ 4564523 h 10054357"/>
              <a:gd name="connsiteX5" fmla="*/ 8334846 w 10017214"/>
              <a:gd name="connsiteY5" fmla="*/ 8040827 h 10054357"/>
              <a:gd name="connsiteX6" fmla="*/ 5536572 w 10017214"/>
              <a:gd name="connsiteY6" fmla="*/ 10054089 h 10054357"/>
              <a:gd name="connsiteX7" fmla="*/ 1868733 w 10017214"/>
              <a:gd name="connsiteY7" fmla="*/ 8158392 h 10054357"/>
              <a:gd name="connsiteX8" fmla="*/ 54 w 10017214"/>
              <a:gd name="connsiteY8" fmla="*/ 5021723 h 10054357"/>
              <a:gd name="connsiteX0" fmla="*/ 54 w 10017214"/>
              <a:gd name="connsiteY0" fmla="*/ 5023500 h 10056134"/>
              <a:gd name="connsiteX1" fmla="*/ 1894859 w 10017214"/>
              <a:gd name="connsiteY1" fmla="*/ 1981437 h 10056134"/>
              <a:gd name="connsiteX2" fmla="*/ 5139037 w 10017214"/>
              <a:gd name="connsiteY2" fmla="*/ 2077 h 10056134"/>
              <a:gd name="connsiteX3" fmla="*/ 8067587 w 10017214"/>
              <a:gd name="connsiteY3" fmla="*/ 1815151 h 10056134"/>
              <a:gd name="connsiteX4" fmla="*/ 10015719 w 10017214"/>
              <a:gd name="connsiteY4" fmla="*/ 4566300 h 10056134"/>
              <a:gd name="connsiteX5" fmla="*/ 8334846 w 10017214"/>
              <a:gd name="connsiteY5" fmla="*/ 8042604 h 10056134"/>
              <a:gd name="connsiteX6" fmla="*/ 5536572 w 10017214"/>
              <a:gd name="connsiteY6" fmla="*/ 10055866 h 10056134"/>
              <a:gd name="connsiteX7" fmla="*/ 1868733 w 10017214"/>
              <a:gd name="connsiteY7" fmla="*/ 8160169 h 10056134"/>
              <a:gd name="connsiteX8" fmla="*/ 54 w 10017214"/>
              <a:gd name="connsiteY8" fmla="*/ 5023500 h 10056134"/>
              <a:gd name="connsiteX0" fmla="*/ 54 w 10140617"/>
              <a:gd name="connsiteY0" fmla="*/ 5023500 h 10056134"/>
              <a:gd name="connsiteX1" fmla="*/ 1894859 w 10140617"/>
              <a:gd name="connsiteY1" fmla="*/ 1981437 h 10056134"/>
              <a:gd name="connsiteX2" fmla="*/ 5139037 w 10140617"/>
              <a:gd name="connsiteY2" fmla="*/ 2077 h 10056134"/>
              <a:gd name="connsiteX3" fmla="*/ 8067587 w 10140617"/>
              <a:gd name="connsiteY3" fmla="*/ 1815151 h 10056134"/>
              <a:gd name="connsiteX4" fmla="*/ 10139286 w 10140617"/>
              <a:gd name="connsiteY4" fmla="*/ 5085284 h 10056134"/>
              <a:gd name="connsiteX5" fmla="*/ 8334846 w 10140617"/>
              <a:gd name="connsiteY5" fmla="*/ 8042604 h 10056134"/>
              <a:gd name="connsiteX6" fmla="*/ 5536572 w 10140617"/>
              <a:gd name="connsiteY6" fmla="*/ 10055866 h 10056134"/>
              <a:gd name="connsiteX7" fmla="*/ 1868733 w 10140617"/>
              <a:gd name="connsiteY7" fmla="*/ 8160169 h 10056134"/>
              <a:gd name="connsiteX8" fmla="*/ 54 w 10140617"/>
              <a:gd name="connsiteY8" fmla="*/ 5023500 h 10056134"/>
              <a:gd name="connsiteX0" fmla="*/ 54 w 10141707"/>
              <a:gd name="connsiteY0" fmla="*/ 5023500 h 10056134"/>
              <a:gd name="connsiteX1" fmla="*/ 1894859 w 10141707"/>
              <a:gd name="connsiteY1" fmla="*/ 1981437 h 10056134"/>
              <a:gd name="connsiteX2" fmla="*/ 5139037 w 10141707"/>
              <a:gd name="connsiteY2" fmla="*/ 2077 h 10056134"/>
              <a:gd name="connsiteX3" fmla="*/ 8067587 w 10141707"/>
              <a:gd name="connsiteY3" fmla="*/ 1815151 h 10056134"/>
              <a:gd name="connsiteX4" fmla="*/ 10139286 w 10141707"/>
              <a:gd name="connsiteY4" fmla="*/ 5085284 h 10056134"/>
              <a:gd name="connsiteX5" fmla="*/ 8334846 w 10141707"/>
              <a:gd name="connsiteY5" fmla="*/ 8042604 h 10056134"/>
              <a:gd name="connsiteX6" fmla="*/ 5536572 w 10141707"/>
              <a:gd name="connsiteY6" fmla="*/ 10055866 h 10056134"/>
              <a:gd name="connsiteX7" fmla="*/ 1868733 w 10141707"/>
              <a:gd name="connsiteY7" fmla="*/ 8160169 h 10056134"/>
              <a:gd name="connsiteX8" fmla="*/ 54 w 10141707"/>
              <a:gd name="connsiteY8" fmla="*/ 5023500 h 10056134"/>
              <a:gd name="connsiteX0" fmla="*/ 54 w 10141509"/>
              <a:gd name="connsiteY0" fmla="*/ 5023500 h 10056134"/>
              <a:gd name="connsiteX1" fmla="*/ 1894859 w 10141509"/>
              <a:gd name="connsiteY1" fmla="*/ 1981437 h 10056134"/>
              <a:gd name="connsiteX2" fmla="*/ 5139037 w 10141509"/>
              <a:gd name="connsiteY2" fmla="*/ 2077 h 10056134"/>
              <a:gd name="connsiteX3" fmla="*/ 8067587 w 10141509"/>
              <a:gd name="connsiteY3" fmla="*/ 1815151 h 10056134"/>
              <a:gd name="connsiteX4" fmla="*/ 10139286 w 10141509"/>
              <a:gd name="connsiteY4" fmla="*/ 5085284 h 10056134"/>
              <a:gd name="connsiteX5" fmla="*/ 8334846 w 10141509"/>
              <a:gd name="connsiteY5" fmla="*/ 8042604 h 10056134"/>
              <a:gd name="connsiteX6" fmla="*/ 5536572 w 10141509"/>
              <a:gd name="connsiteY6" fmla="*/ 10055866 h 10056134"/>
              <a:gd name="connsiteX7" fmla="*/ 1868733 w 10141509"/>
              <a:gd name="connsiteY7" fmla="*/ 8160169 h 10056134"/>
              <a:gd name="connsiteX8" fmla="*/ 54 w 10141509"/>
              <a:gd name="connsiteY8" fmla="*/ 5023500 h 10056134"/>
              <a:gd name="connsiteX0" fmla="*/ 54 w 10139298"/>
              <a:gd name="connsiteY0" fmla="*/ 5023500 h 10056134"/>
              <a:gd name="connsiteX1" fmla="*/ 1894859 w 10139298"/>
              <a:gd name="connsiteY1" fmla="*/ 1981437 h 10056134"/>
              <a:gd name="connsiteX2" fmla="*/ 5139037 w 10139298"/>
              <a:gd name="connsiteY2" fmla="*/ 2077 h 10056134"/>
              <a:gd name="connsiteX3" fmla="*/ 8067587 w 10139298"/>
              <a:gd name="connsiteY3" fmla="*/ 1815151 h 10056134"/>
              <a:gd name="connsiteX4" fmla="*/ 10139286 w 10139298"/>
              <a:gd name="connsiteY4" fmla="*/ 5085284 h 10056134"/>
              <a:gd name="connsiteX5" fmla="*/ 8334846 w 10139298"/>
              <a:gd name="connsiteY5" fmla="*/ 8042604 h 10056134"/>
              <a:gd name="connsiteX6" fmla="*/ 5536572 w 10139298"/>
              <a:gd name="connsiteY6" fmla="*/ 10055866 h 10056134"/>
              <a:gd name="connsiteX7" fmla="*/ 1868733 w 10139298"/>
              <a:gd name="connsiteY7" fmla="*/ 8160169 h 10056134"/>
              <a:gd name="connsiteX8" fmla="*/ 54 w 10139298"/>
              <a:gd name="connsiteY8" fmla="*/ 5023500 h 10056134"/>
              <a:gd name="connsiteX0" fmla="*/ 54 w 10140192"/>
              <a:gd name="connsiteY0" fmla="*/ 5023500 h 10056134"/>
              <a:gd name="connsiteX1" fmla="*/ 1894859 w 10140192"/>
              <a:gd name="connsiteY1" fmla="*/ 1981437 h 10056134"/>
              <a:gd name="connsiteX2" fmla="*/ 5139037 w 10140192"/>
              <a:gd name="connsiteY2" fmla="*/ 2077 h 10056134"/>
              <a:gd name="connsiteX3" fmla="*/ 8067587 w 10140192"/>
              <a:gd name="connsiteY3" fmla="*/ 1815151 h 10056134"/>
              <a:gd name="connsiteX4" fmla="*/ 10139286 w 10140192"/>
              <a:gd name="connsiteY4" fmla="*/ 5085284 h 10056134"/>
              <a:gd name="connsiteX5" fmla="*/ 8334846 w 10140192"/>
              <a:gd name="connsiteY5" fmla="*/ 8042604 h 10056134"/>
              <a:gd name="connsiteX6" fmla="*/ 5536572 w 10140192"/>
              <a:gd name="connsiteY6" fmla="*/ 10055866 h 10056134"/>
              <a:gd name="connsiteX7" fmla="*/ 1868733 w 10140192"/>
              <a:gd name="connsiteY7" fmla="*/ 8160169 h 10056134"/>
              <a:gd name="connsiteX8" fmla="*/ 54 w 10140192"/>
              <a:gd name="connsiteY8" fmla="*/ 5023500 h 10056134"/>
              <a:gd name="connsiteX0" fmla="*/ 54 w 10140192"/>
              <a:gd name="connsiteY0" fmla="*/ 5023500 h 10154965"/>
              <a:gd name="connsiteX1" fmla="*/ 1894859 w 10140192"/>
              <a:gd name="connsiteY1" fmla="*/ 1981437 h 10154965"/>
              <a:gd name="connsiteX2" fmla="*/ 5139037 w 10140192"/>
              <a:gd name="connsiteY2" fmla="*/ 2077 h 10154965"/>
              <a:gd name="connsiteX3" fmla="*/ 8067587 w 10140192"/>
              <a:gd name="connsiteY3" fmla="*/ 1815151 h 10154965"/>
              <a:gd name="connsiteX4" fmla="*/ 10139286 w 10140192"/>
              <a:gd name="connsiteY4" fmla="*/ 5085284 h 10154965"/>
              <a:gd name="connsiteX5" fmla="*/ 8334846 w 10140192"/>
              <a:gd name="connsiteY5" fmla="*/ 8042604 h 10154965"/>
              <a:gd name="connsiteX6" fmla="*/ 5178226 w 10140192"/>
              <a:gd name="connsiteY6" fmla="*/ 10154720 h 10154965"/>
              <a:gd name="connsiteX7" fmla="*/ 1868733 w 10140192"/>
              <a:gd name="connsiteY7" fmla="*/ 8160169 h 10154965"/>
              <a:gd name="connsiteX8" fmla="*/ 54 w 10140192"/>
              <a:gd name="connsiteY8" fmla="*/ 5023500 h 10154965"/>
              <a:gd name="connsiteX0" fmla="*/ 54 w 10140192"/>
              <a:gd name="connsiteY0" fmla="*/ 5023500 h 10156343"/>
              <a:gd name="connsiteX1" fmla="*/ 1894859 w 10140192"/>
              <a:gd name="connsiteY1" fmla="*/ 1981437 h 10156343"/>
              <a:gd name="connsiteX2" fmla="*/ 5139037 w 10140192"/>
              <a:gd name="connsiteY2" fmla="*/ 2077 h 10156343"/>
              <a:gd name="connsiteX3" fmla="*/ 8067587 w 10140192"/>
              <a:gd name="connsiteY3" fmla="*/ 1815151 h 10156343"/>
              <a:gd name="connsiteX4" fmla="*/ 10139286 w 10140192"/>
              <a:gd name="connsiteY4" fmla="*/ 5085284 h 10156343"/>
              <a:gd name="connsiteX5" fmla="*/ 8334846 w 10140192"/>
              <a:gd name="connsiteY5" fmla="*/ 8042604 h 10156343"/>
              <a:gd name="connsiteX6" fmla="*/ 5178226 w 10140192"/>
              <a:gd name="connsiteY6" fmla="*/ 10154720 h 10156343"/>
              <a:gd name="connsiteX7" fmla="*/ 1868733 w 10140192"/>
              <a:gd name="connsiteY7" fmla="*/ 8160169 h 10156343"/>
              <a:gd name="connsiteX8" fmla="*/ 54 w 10140192"/>
              <a:gd name="connsiteY8" fmla="*/ 5023500 h 10156343"/>
              <a:gd name="connsiteX0" fmla="*/ 54 w 10140192"/>
              <a:gd name="connsiteY0" fmla="*/ 5023500 h 10156343"/>
              <a:gd name="connsiteX1" fmla="*/ 1894859 w 10140192"/>
              <a:gd name="connsiteY1" fmla="*/ 1981437 h 10156343"/>
              <a:gd name="connsiteX2" fmla="*/ 5139037 w 10140192"/>
              <a:gd name="connsiteY2" fmla="*/ 2077 h 10156343"/>
              <a:gd name="connsiteX3" fmla="*/ 8067587 w 10140192"/>
              <a:gd name="connsiteY3" fmla="*/ 1815151 h 10156343"/>
              <a:gd name="connsiteX4" fmla="*/ 10139286 w 10140192"/>
              <a:gd name="connsiteY4" fmla="*/ 5085284 h 10156343"/>
              <a:gd name="connsiteX5" fmla="*/ 8334846 w 10140192"/>
              <a:gd name="connsiteY5" fmla="*/ 8042604 h 10156343"/>
              <a:gd name="connsiteX6" fmla="*/ 5178226 w 10140192"/>
              <a:gd name="connsiteY6" fmla="*/ 10154720 h 10156343"/>
              <a:gd name="connsiteX7" fmla="*/ 1868733 w 10140192"/>
              <a:gd name="connsiteY7" fmla="*/ 8160169 h 10156343"/>
              <a:gd name="connsiteX8" fmla="*/ 54 w 10140192"/>
              <a:gd name="connsiteY8" fmla="*/ 5023500 h 10156343"/>
              <a:gd name="connsiteX0" fmla="*/ 54 w 10140192"/>
              <a:gd name="connsiteY0" fmla="*/ 5023500 h 10155931"/>
              <a:gd name="connsiteX1" fmla="*/ 1894859 w 10140192"/>
              <a:gd name="connsiteY1" fmla="*/ 1981437 h 10155931"/>
              <a:gd name="connsiteX2" fmla="*/ 5139037 w 10140192"/>
              <a:gd name="connsiteY2" fmla="*/ 2077 h 10155931"/>
              <a:gd name="connsiteX3" fmla="*/ 8067587 w 10140192"/>
              <a:gd name="connsiteY3" fmla="*/ 1815151 h 10155931"/>
              <a:gd name="connsiteX4" fmla="*/ 10139286 w 10140192"/>
              <a:gd name="connsiteY4" fmla="*/ 5085284 h 10155931"/>
              <a:gd name="connsiteX5" fmla="*/ 8334846 w 10140192"/>
              <a:gd name="connsiteY5" fmla="*/ 8042604 h 10155931"/>
              <a:gd name="connsiteX6" fmla="*/ 5178226 w 10140192"/>
              <a:gd name="connsiteY6" fmla="*/ 10154720 h 10155931"/>
              <a:gd name="connsiteX7" fmla="*/ 1868733 w 10140192"/>
              <a:gd name="connsiteY7" fmla="*/ 8160169 h 10155931"/>
              <a:gd name="connsiteX8" fmla="*/ 54 w 10140192"/>
              <a:gd name="connsiteY8" fmla="*/ 5023500 h 10155931"/>
              <a:gd name="connsiteX0" fmla="*/ 54 w 10140192"/>
              <a:gd name="connsiteY0" fmla="*/ 5023500 h 10155931"/>
              <a:gd name="connsiteX1" fmla="*/ 1894859 w 10140192"/>
              <a:gd name="connsiteY1" fmla="*/ 1981437 h 10155931"/>
              <a:gd name="connsiteX2" fmla="*/ 5139037 w 10140192"/>
              <a:gd name="connsiteY2" fmla="*/ 2077 h 10155931"/>
              <a:gd name="connsiteX3" fmla="*/ 8067587 w 10140192"/>
              <a:gd name="connsiteY3" fmla="*/ 1815151 h 10155931"/>
              <a:gd name="connsiteX4" fmla="*/ 10139286 w 10140192"/>
              <a:gd name="connsiteY4" fmla="*/ 5085284 h 10155931"/>
              <a:gd name="connsiteX5" fmla="*/ 8334846 w 10140192"/>
              <a:gd name="connsiteY5" fmla="*/ 8042604 h 10155931"/>
              <a:gd name="connsiteX6" fmla="*/ 5178226 w 10140192"/>
              <a:gd name="connsiteY6" fmla="*/ 10154720 h 10155931"/>
              <a:gd name="connsiteX7" fmla="*/ 1868733 w 10140192"/>
              <a:gd name="connsiteY7" fmla="*/ 8160169 h 10155931"/>
              <a:gd name="connsiteX8" fmla="*/ 54 w 10140192"/>
              <a:gd name="connsiteY8" fmla="*/ 5023500 h 10155931"/>
              <a:gd name="connsiteX0" fmla="*/ 3857 w 10143995"/>
              <a:gd name="connsiteY0" fmla="*/ 5023500 h 10155931"/>
              <a:gd name="connsiteX1" fmla="*/ 1898662 w 10143995"/>
              <a:gd name="connsiteY1" fmla="*/ 1981437 h 10155931"/>
              <a:gd name="connsiteX2" fmla="*/ 5142840 w 10143995"/>
              <a:gd name="connsiteY2" fmla="*/ 2077 h 10155931"/>
              <a:gd name="connsiteX3" fmla="*/ 8071390 w 10143995"/>
              <a:gd name="connsiteY3" fmla="*/ 1815151 h 10155931"/>
              <a:gd name="connsiteX4" fmla="*/ 10143089 w 10143995"/>
              <a:gd name="connsiteY4" fmla="*/ 5085284 h 10155931"/>
              <a:gd name="connsiteX5" fmla="*/ 8338649 w 10143995"/>
              <a:gd name="connsiteY5" fmla="*/ 8042604 h 10155931"/>
              <a:gd name="connsiteX6" fmla="*/ 5182029 w 10143995"/>
              <a:gd name="connsiteY6" fmla="*/ 10154720 h 10155931"/>
              <a:gd name="connsiteX7" fmla="*/ 1872536 w 10143995"/>
              <a:gd name="connsiteY7" fmla="*/ 8160169 h 10155931"/>
              <a:gd name="connsiteX8" fmla="*/ 3857 w 10143995"/>
              <a:gd name="connsiteY8" fmla="*/ 5023500 h 10155931"/>
              <a:gd name="connsiteX0" fmla="*/ 3857 w 10143995"/>
              <a:gd name="connsiteY0" fmla="*/ 5023500 h 10155907"/>
              <a:gd name="connsiteX1" fmla="*/ 1898662 w 10143995"/>
              <a:gd name="connsiteY1" fmla="*/ 1981437 h 10155907"/>
              <a:gd name="connsiteX2" fmla="*/ 5142840 w 10143995"/>
              <a:gd name="connsiteY2" fmla="*/ 2077 h 10155907"/>
              <a:gd name="connsiteX3" fmla="*/ 8071390 w 10143995"/>
              <a:gd name="connsiteY3" fmla="*/ 1815151 h 10155907"/>
              <a:gd name="connsiteX4" fmla="*/ 10143089 w 10143995"/>
              <a:gd name="connsiteY4" fmla="*/ 5085284 h 10155907"/>
              <a:gd name="connsiteX5" fmla="*/ 8338649 w 10143995"/>
              <a:gd name="connsiteY5" fmla="*/ 8042604 h 10155907"/>
              <a:gd name="connsiteX6" fmla="*/ 5182029 w 10143995"/>
              <a:gd name="connsiteY6" fmla="*/ 10154720 h 10155907"/>
              <a:gd name="connsiteX7" fmla="*/ 1872536 w 10143995"/>
              <a:gd name="connsiteY7" fmla="*/ 8160169 h 10155907"/>
              <a:gd name="connsiteX8" fmla="*/ 3857 w 10143995"/>
              <a:gd name="connsiteY8" fmla="*/ 5023500 h 10155907"/>
              <a:gd name="connsiteX0" fmla="*/ 57 w 10140195"/>
              <a:gd name="connsiteY0" fmla="*/ 5023500 h 10155907"/>
              <a:gd name="connsiteX1" fmla="*/ 1894862 w 10140195"/>
              <a:gd name="connsiteY1" fmla="*/ 1981437 h 10155907"/>
              <a:gd name="connsiteX2" fmla="*/ 5139040 w 10140195"/>
              <a:gd name="connsiteY2" fmla="*/ 2077 h 10155907"/>
              <a:gd name="connsiteX3" fmla="*/ 8067590 w 10140195"/>
              <a:gd name="connsiteY3" fmla="*/ 1815151 h 10155907"/>
              <a:gd name="connsiteX4" fmla="*/ 10139289 w 10140195"/>
              <a:gd name="connsiteY4" fmla="*/ 5085284 h 10155907"/>
              <a:gd name="connsiteX5" fmla="*/ 8334849 w 10140195"/>
              <a:gd name="connsiteY5" fmla="*/ 8042604 h 10155907"/>
              <a:gd name="connsiteX6" fmla="*/ 5178229 w 10140195"/>
              <a:gd name="connsiteY6" fmla="*/ 10154720 h 10155907"/>
              <a:gd name="connsiteX7" fmla="*/ 1868736 w 10140195"/>
              <a:gd name="connsiteY7" fmla="*/ 8160169 h 10155907"/>
              <a:gd name="connsiteX8" fmla="*/ 57 w 10140195"/>
              <a:gd name="connsiteY8" fmla="*/ 5023500 h 10155907"/>
              <a:gd name="connsiteX0" fmla="*/ 787 w 10140925"/>
              <a:gd name="connsiteY0" fmla="*/ 5023500 h 10155907"/>
              <a:gd name="connsiteX1" fmla="*/ 1895592 w 10140925"/>
              <a:gd name="connsiteY1" fmla="*/ 1981437 h 10155907"/>
              <a:gd name="connsiteX2" fmla="*/ 5139770 w 10140925"/>
              <a:gd name="connsiteY2" fmla="*/ 2077 h 10155907"/>
              <a:gd name="connsiteX3" fmla="*/ 8068320 w 10140925"/>
              <a:gd name="connsiteY3" fmla="*/ 1815151 h 10155907"/>
              <a:gd name="connsiteX4" fmla="*/ 10140019 w 10140925"/>
              <a:gd name="connsiteY4" fmla="*/ 5085284 h 10155907"/>
              <a:gd name="connsiteX5" fmla="*/ 8335579 w 10140925"/>
              <a:gd name="connsiteY5" fmla="*/ 8042604 h 10155907"/>
              <a:gd name="connsiteX6" fmla="*/ 5178959 w 10140925"/>
              <a:gd name="connsiteY6" fmla="*/ 10154720 h 10155907"/>
              <a:gd name="connsiteX7" fmla="*/ 1869466 w 10140925"/>
              <a:gd name="connsiteY7" fmla="*/ 8160169 h 10155907"/>
              <a:gd name="connsiteX8" fmla="*/ 787 w 10140925"/>
              <a:gd name="connsiteY8" fmla="*/ 5023500 h 10155907"/>
              <a:gd name="connsiteX0" fmla="*/ 787 w 10140925"/>
              <a:gd name="connsiteY0" fmla="*/ 5023500 h 10155907"/>
              <a:gd name="connsiteX1" fmla="*/ 1895592 w 10140925"/>
              <a:gd name="connsiteY1" fmla="*/ 1981437 h 10155907"/>
              <a:gd name="connsiteX2" fmla="*/ 5139770 w 10140925"/>
              <a:gd name="connsiteY2" fmla="*/ 2077 h 10155907"/>
              <a:gd name="connsiteX3" fmla="*/ 8068320 w 10140925"/>
              <a:gd name="connsiteY3" fmla="*/ 1815151 h 10155907"/>
              <a:gd name="connsiteX4" fmla="*/ 10140019 w 10140925"/>
              <a:gd name="connsiteY4" fmla="*/ 5085284 h 10155907"/>
              <a:gd name="connsiteX5" fmla="*/ 8335579 w 10140925"/>
              <a:gd name="connsiteY5" fmla="*/ 8042604 h 10155907"/>
              <a:gd name="connsiteX6" fmla="*/ 5178959 w 10140925"/>
              <a:gd name="connsiteY6" fmla="*/ 10154720 h 10155907"/>
              <a:gd name="connsiteX7" fmla="*/ 1869466 w 10140925"/>
              <a:gd name="connsiteY7" fmla="*/ 8160169 h 10155907"/>
              <a:gd name="connsiteX8" fmla="*/ 787 w 10140925"/>
              <a:gd name="connsiteY8" fmla="*/ 5023500 h 10155907"/>
              <a:gd name="connsiteX0" fmla="*/ 787 w 10140925"/>
              <a:gd name="connsiteY0" fmla="*/ 5023480 h 10155887"/>
              <a:gd name="connsiteX1" fmla="*/ 1895592 w 10140925"/>
              <a:gd name="connsiteY1" fmla="*/ 1981417 h 10155887"/>
              <a:gd name="connsiteX2" fmla="*/ 5139770 w 10140925"/>
              <a:gd name="connsiteY2" fmla="*/ 2057 h 10155887"/>
              <a:gd name="connsiteX3" fmla="*/ 8068320 w 10140925"/>
              <a:gd name="connsiteY3" fmla="*/ 1815131 h 10155887"/>
              <a:gd name="connsiteX4" fmla="*/ 10140019 w 10140925"/>
              <a:gd name="connsiteY4" fmla="*/ 5085264 h 10155887"/>
              <a:gd name="connsiteX5" fmla="*/ 8335579 w 10140925"/>
              <a:gd name="connsiteY5" fmla="*/ 8042584 h 10155887"/>
              <a:gd name="connsiteX6" fmla="*/ 5178959 w 10140925"/>
              <a:gd name="connsiteY6" fmla="*/ 10154700 h 10155887"/>
              <a:gd name="connsiteX7" fmla="*/ 1869466 w 10140925"/>
              <a:gd name="connsiteY7" fmla="*/ 8160149 h 10155887"/>
              <a:gd name="connsiteX8" fmla="*/ 787 w 10140925"/>
              <a:gd name="connsiteY8" fmla="*/ 5023480 h 10155887"/>
              <a:gd name="connsiteX0" fmla="*/ 787 w 10140925"/>
              <a:gd name="connsiteY0" fmla="*/ 5022720 h 10155127"/>
              <a:gd name="connsiteX1" fmla="*/ 1895592 w 10140925"/>
              <a:gd name="connsiteY1" fmla="*/ 1980657 h 10155127"/>
              <a:gd name="connsiteX2" fmla="*/ 5139770 w 10140925"/>
              <a:gd name="connsiteY2" fmla="*/ 1297 h 10155127"/>
              <a:gd name="connsiteX3" fmla="*/ 8068320 w 10140925"/>
              <a:gd name="connsiteY3" fmla="*/ 1814371 h 10155127"/>
              <a:gd name="connsiteX4" fmla="*/ 10140019 w 10140925"/>
              <a:gd name="connsiteY4" fmla="*/ 5084504 h 10155127"/>
              <a:gd name="connsiteX5" fmla="*/ 8335579 w 10140925"/>
              <a:gd name="connsiteY5" fmla="*/ 8041824 h 10155127"/>
              <a:gd name="connsiteX6" fmla="*/ 5178959 w 10140925"/>
              <a:gd name="connsiteY6" fmla="*/ 10153940 h 10155127"/>
              <a:gd name="connsiteX7" fmla="*/ 1869466 w 10140925"/>
              <a:gd name="connsiteY7" fmla="*/ 8159389 h 10155127"/>
              <a:gd name="connsiteX8" fmla="*/ 787 w 10140925"/>
              <a:gd name="connsiteY8" fmla="*/ 5022720 h 10155127"/>
              <a:gd name="connsiteX0" fmla="*/ 787 w 10140925"/>
              <a:gd name="connsiteY0" fmla="*/ 5022739 h 10155146"/>
              <a:gd name="connsiteX1" fmla="*/ 1895592 w 10140925"/>
              <a:gd name="connsiteY1" fmla="*/ 1980676 h 10155146"/>
              <a:gd name="connsiteX2" fmla="*/ 5139770 w 10140925"/>
              <a:gd name="connsiteY2" fmla="*/ 1316 h 10155146"/>
              <a:gd name="connsiteX3" fmla="*/ 8068320 w 10140925"/>
              <a:gd name="connsiteY3" fmla="*/ 1814390 h 10155146"/>
              <a:gd name="connsiteX4" fmla="*/ 10140019 w 10140925"/>
              <a:gd name="connsiteY4" fmla="*/ 5084523 h 10155146"/>
              <a:gd name="connsiteX5" fmla="*/ 8335579 w 10140925"/>
              <a:gd name="connsiteY5" fmla="*/ 8041843 h 10155146"/>
              <a:gd name="connsiteX6" fmla="*/ 5178959 w 10140925"/>
              <a:gd name="connsiteY6" fmla="*/ 10153959 h 10155146"/>
              <a:gd name="connsiteX7" fmla="*/ 1869466 w 10140925"/>
              <a:gd name="connsiteY7" fmla="*/ 8159408 h 10155146"/>
              <a:gd name="connsiteX8" fmla="*/ 787 w 10140925"/>
              <a:gd name="connsiteY8" fmla="*/ 5022739 h 10155146"/>
              <a:gd name="connsiteX0" fmla="*/ 787 w 10140925"/>
              <a:gd name="connsiteY0" fmla="*/ 5021567 h 10153974"/>
              <a:gd name="connsiteX1" fmla="*/ 1895592 w 10140925"/>
              <a:gd name="connsiteY1" fmla="*/ 1979504 h 10153974"/>
              <a:gd name="connsiteX2" fmla="*/ 5139770 w 10140925"/>
              <a:gd name="connsiteY2" fmla="*/ 144 h 10153974"/>
              <a:gd name="connsiteX3" fmla="*/ 8068320 w 10140925"/>
              <a:gd name="connsiteY3" fmla="*/ 1813218 h 10153974"/>
              <a:gd name="connsiteX4" fmla="*/ 10140019 w 10140925"/>
              <a:gd name="connsiteY4" fmla="*/ 5083351 h 10153974"/>
              <a:gd name="connsiteX5" fmla="*/ 8335579 w 10140925"/>
              <a:gd name="connsiteY5" fmla="*/ 8040671 h 10153974"/>
              <a:gd name="connsiteX6" fmla="*/ 5178959 w 10140925"/>
              <a:gd name="connsiteY6" fmla="*/ 10152787 h 10153974"/>
              <a:gd name="connsiteX7" fmla="*/ 1869466 w 10140925"/>
              <a:gd name="connsiteY7" fmla="*/ 8158236 h 10153974"/>
              <a:gd name="connsiteX8" fmla="*/ 787 w 10140925"/>
              <a:gd name="connsiteY8" fmla="*/ 5021567 h 10153974"/>
              <a:gd name="connsiteX0" fmla="*/ 787 w 10140925"/>
              <a:gd name="connsiteY0" fmla="*/ 5015305 h 10147712"/>
              <a:gd name="connsiteX1" fmla="*/ 1895592 w 10140925"/>
              <a:gd name="connsiteY1" fmla="*/ 1973242 h 10147712"/>
              <a:gd name="connsiteX2" fmla="*/ 5039562 w 10140925"/>
              <a:gd name="connsiteY2" fmla="*/ 145 h 10147712"/>
              <a:gd name="connsiteX3" fmla="*/ 8068320 w 10140925"/>
              <a:gd name="connsiteY3" fmla="*/ 1806956 h 10147712"/>
              <a:gd name="connsiteX4" fmla="*/ 10140019 w 10140925"/>
              <a:gd name="connsiteY4" fmla="*/ 5077089 h 10147712"/>
              <a:gd name="connsiteX5" fmla="*/ 8335579 w 10140925"/>
              <a:gd name="connsiteY5" fmla="*/ 8034409 h 10147712"/>
              <a:gd name="connsiteX6" fmla="*/ 5178959 w 10140925"/>
              <a:gd name="connsiteY6" fmla="*/ 10146525 h 10147712"/>
              <a:gd name="connsiteX7" fmla="*/ 1869466 w 10140925"/>
              <a:gd name="connsiteY7" fmla="*/ 8151974 h 10147712"/>
              <a:gd name="connsiteX8" fmla="*/ 787 w 10140925"/>
              <a:gd name="connsiteY8" fmla="*/ 5015305 h 10147712"/>
              <a:gd name="connsiteX0" fmla="*/ 787 w 10140925"/>
              <a:gd name="connsiteY0" fmla="*/ 5015164 h 10147571"/>
              <a:gd name="connsiteX1" fmla="*/ 1895592 w 10140925"/>
              <a:gd name="connsiteY1" fmla="*/ 1973101 h 10147571"/>
              <a:gd name="connsiteX2" fmla="*/ 5039562 w 10140925"/>
              <a:gd name="connsiteY2" fmla="*/ 4 h 10147571"/>
              <a:gd name="connsiteX3" fmla="*/ 8068320 w 10140925"/>
              <a:gd name="connsiteY3" fmla="*/ 1806815 h 10147571"/>
              <a:gd name="connsiteX4" fmla="*/ 10140019 w 10140925"/>
              <a:gd name="connsiteY4" fmla="*/ 5076948 h 10147571"/>
              <a:gd name="connsiteX5" fmla="*/ 8335579 w 10140925"/>
              <a:gd name="connsiteY5" fmla="*/ 8034268 h 10147571"/>
              <a:gd name="connsiteX6" fmla="*/ 5178959 w 10140925"/>
              <a:gd name="connsiteY6" fmla="*/ 10146384 h 10147571"/>
              <a:gd name="connsiteX7" fmla="*/ 1869466 w 10140925"/>
              <a:gd name="connsiteY7" fmla="*/ 8151833 h 10147571"/>
              <a:gd name="connsiteX8" fmla="*/ 787 w 10140925"/>
              <a:gd name="connsiteY8" fmla="*/ 5015164 h 10147571"/>
              <a:gd name="connsiteX0" fmla="*/ 787 w 10140079"/>
              <a:gd name="connsiteY0" fmla="*/ 5015164 h 10147571"/>
              <a:gd name="connsiteX1" fmla="*/ 1895592 w 10140079"/>
              <a:gd name="connsiteY1" fmla="*/ 1973101 h 10147571"/>
              <a:gd name="connsiteX2" fmla="*/ 5039562 w 10140079"/>
              <a:gd name="connsiteY2" fmla="*/ 4 h 10147571"/>
              <a:gd name="connsiteX3" fmla="*/ 8068320 w 10140079"/>
              <a:gd name="connsiteY3" fmla="*/ 1806815 h 10147571"/>
              <a:gd name="connsiteX4" fmla="*/ 10140019 w 10140079"/>
              <a:gd name="connsiteY4" fmla="*/ 5076948 h 10147571"/>
              <a:gd name="connsiteX5" fmla="*/ 8335579 w 10140079"/>
              <a:gd name="connsiteY5" fmla="*/ 8034268 h 10147571"/>
              <a:gd name="connsiteX6" fmla="*/ 5178959 w 10140079"/>
              <a:gd name="connsiteY6" fmla="*/ 10146384 h 10147571"/>
              <a:gd name="connsiteX7" fmla="*/ 1869466 w 10140079"/>
              <a:gd name="connsiteY7" fmla="*/ 8151833 h 10147571"/>
              <a:gd name="connsiteX8" fmla="*/ 787 w 10140079"/>
              <a:gd name="connsiteY8" fmla="*/ 5015164 h 10147571"/>
              <a:gd name="connsiteX0" fmla="*/ 787 w 10142684"/>
              <a:gd name="connsiteY0" fmla="*/ 5015164 h 10147571"/>
              <a:gd name="connsiteX1" fmla="*/ 1895592 w 10142684"/>
              <a:gd name="connsiteY1" fmla="*/ 1973101 h 10147571"/>
              <a:gd name="connsiteX2" fmla="*/ 5039562 w 10142684"/>
              <a:gd name="connsiteY2" fmla="*/ 4 h 10147571"/>
              <a:gd name="connsiteX3" fmla="*/ 8068320 w 10142684"/>
              <a:gd name="connsiteY3" fmla="*/ 1806815 h 10147571"/>
              <a:gd name="connsiteX4" fmla="*/ 10140019 w 10142684"/>
              <a:gd name="connsiteY4" fmla="*/ 5076948 h 10147571"/>
              <a:gd name="connsiteX5" fmla="*/ 8335579 w 10142684"/>
              <a:gd name="connsiteY5" fmla="*/ 8034268 h 10147571"/>
              <a:gd name="connsiteX6" fmla="*/ 5178959 w 10142684"/>
              <a:gd name="connsiteY6" fmla="*/ 10146384 h 10147571"/>
              <a:gd name="connsiteX7" fmla="*/ 1869466 w 10142684"/>
              <a:gd name="connsiteY7" fmla="*/ 8151833 h 10147571"/>
              <a:gd name="connsiteX8" fmla="*/ 787 w 10142684"/>
              <a:gd name="connsiteY8" fmla="*/ 5015164 h 10147571"/>
              <a:gd name="connsiteX0" fmla="*/ 787 w 10130180"/>
              <a:gd name="connsiteY0" fmla="*/ 5015164 h 10147571"/>
              <a:gd name="connsiteX1" fmla="*/ 1895592 w 10130180"/>
              <a:gd name="connsiteY1" fmla="*/ 1973101 h 10147571"/>
              <a:gd name="connsiteX2" fmla="*/ 5039562 w 10130180"/>
              <a:gd name="connsiteY2" fmla="*/ 4 h 10147571"/>
              <a:gd name="connsiteX3" fmla="*/ 8068320 w 10130180"/>
              <a:gd name="connsiteY3" fmla="*/ 1806815 h 10147571"/>
              <a:gd name="connsiteX4" fmla="*/ 10127493 w 10130180"/>
              <a:gd name="connsiteY4" fmla="*/ 5095737 h 10147571"/>
              <a:gd name="connsiteX5" fmla="*/ 8335579 w 10130180"/>
              <a:gd name="connsiteY5" fmla="*/ 8034268 h 10147571"/>
              <a:gd name="connsiteX6" fmla="*/ 5178959 w 10130180"/>
              <a:gd name="connsiteY6" fmla="*/ 10146384 h 10147571"/>
              <a:gd name="connsiteX7" fmla="*/ 1869466 w 10130180"/>
              <a:gd name="connsiteY7" fmla="*/ 8151833 h 10147571"/>
              <a:gd name="connsiteX8" fmla="*/ 787 w 10130180"/>
              <a:gd name="connsiteY8" fmla="*/ 5015164 h 10147571"/>
              <a:gd name="connsiteX0" fmla="*/ 787 w 10129060"/>
              <a:gd name="connsiteY0" fmla="*/ 5015164 h 10146587"/>
              <a:gd name="connsiteX1" fmla="*/ 1895592 w 10129060"/>
              <a:gd name="connsiteY1" fmla="*/ 1973101 h 10146587"/>
              <a:gd name="connsiteX2" fmla="*/ 5039562 w 10129060"/>
              <a:gd name="connsiteY2" fmla="*/ 4 h 10146587"/>
              <a:gd name="connsiteX3" fmla="*/ 8068320 w 10129060"/>
              <a:gd name="connsiteY3" fmla="*/ 1806815 h 10146587"/>
              <a:gd name="connsiteX4" fmla="*/ 10127493 w 10129060"/>
              <a:gd name="connsiteY4" fmla="*/ 5095737 h 10146587"/>
              <a:gd name="connsiteX5" fmla="*/ 8354931 w 10129060"/>
              <a:gd name="connsiteY5" fmla="*/ 8043945 h 10146587"/>
              <a:gd name="connsiteX6" fmla="*/ 5178959 w 10129060"/>
              <a:gd name="connsiteY6" fmla="*/ 10146384 h 10146587"/>
              <a:gd name="connsiteX7" fmla="*/ 1869466 w 10129060"/>
              <a:gd name="connsiteY7" fmla="*/ 8151833 h 10146587"/>
              <a:gd name="connsiteX8" fmla="*/ 787 w 10129060"/>
              <a:gd name="connsiteY8" fmla="*/ 5015164 h 10146587"/>
              <a:gd name="connsiteX0" fmla="*/ 787 w 10129060"/>
              <a:gd name="connsiteY0" fmla="*/ 5015164 h 10146587"/>
              <a:gd name="connsiteX1" fmla="*/ 1895592 w 10129060"/>
              <a:gd name="connsiteY1" fmla="*/ 1973101 h 10146587"/>
              <a:gd name="connsiteX2" fmla="*/ 5039562 w 10129060"/>
              <a:gd name="connsiteY2" fmla="*/ 4 h 10146587"/>
              <a:gd name="connsiteX3" fmla="*/ 8068320 w 10129060"/>
              <a:gd name="connsiteY3" fmla="*/ 1806815 h 10146587"/>
              <a:gd name="connsiteX4" fmla="*/ 10127493 w 10129060"/>
              <a:gd name="connsiteY4" fmla="*/ 5095737 h 10146587"/>
              <a:gd name="connsiteX5" fmla="*/ 8354931 w 10129060"/>
              <a:gd name="connsiteY5" fmla="*/ 8043945 h 10146587"/>
              <a:gd name="connsiteX6" fmla="*/ 5178959 w 10129060"/>
              <a:gd name="connsiteY6" fmla="*/ 10146384 h 10146587"/>
              <a:gd name="connsiteX7" fmla="*/ 1869466 w 10129060"/>
              <a:gd name="connsiteY7" fmla="*/ 8151833 h 10146587"/>
              <a:gd name="connsiteX8" fmla="*/ 787 w 10129060"/>
              <a:gd name="connsiteY8" fmla="*/ 5015164 h 10146587"/>
              <a:gd name="connsiteX0" fmla="*/ 787 w 10129243"/>
              <a:gd name="connsiteY0" fmla="*/ 5015164 h 10146587"/>
              <a:gd name="connsiteX1" fmla="*/ 1895592 w 10129243"/>
              <a:gd name="connsiteY1" fmla="*/ 1973101 h 10146587"/>
              <a:gd name="connsiteX2" fmla="*/ 5039562 w 10129243"/>
              <a:gd name="connsiteY2" fmla="*/ 4 h 10146587"/>
              <a:gd name="connsiteX3" fmla="*/ 8068320 w 10129243"/>
              <a:gd name="connsiteY3" fmla="*/ 1806815 h 10146587"/>
              <a:gd name="connsiteX4" fmla="*/ 10127493 w 10129243"/>
              <a:gd name="connsiteY4" fmla="*/ 5095737 h 10146587"/>
              <a:gd name="connsiteX5" fmla="*/ 8354931 w 10129243"/>
              <a:gd name="connsiteY5" fmla="*/ 8043945 h 10146587"/>
              <a:gd name="connsiteX6" fmla="*/ 5178959 w 10129243"/>
              <a:gd name="connsiteY6" fmla="*/ 10146384 h 10146587"/>
              <a:gd name="connsiteX7" fmla="*/ 1869466 w 10129243"/>
              <a:gd name="connsiteY7" fmla="*/ 8151833 h 10146587"/>
              <a:gd name="connsiteX8" fmla="*/ 787 w 10129243"/>
              <a:gd name="connsiteY8" fmla="*/ 5015164 h 10146587"/>
              <a:gd name="connsiteX0" fmla="*/ 787 w 10128135"/>
              <a:gd name="connsiteY0" fmla="*/ 5015164 h 10146587"/>
              <a:gd name="connsiteX1" fmla="*/ 1895592 w 10128135"/>
              <a:gd name="connsiteY1" fmla="*/ 1973101 h 10146587"/>
              <a:gd name="connsiteX2" fmla="*/ 5039562 w 10128135"/>
              <a:gd name="connsiteY2" fmla="*/ 4 h 10146587"/>
              <a:gd name="connsiteX3" fmla="*/ 8068320 w 10128135"/>
              <a:gd name="connsiteY3" fmla="*/ 1806815 h 10146587"/>
              <a:gd name="connsiteX4" fmla="*/ 10127493 w 10128135"/>
              <a:gd name="connsiteY4" fmla="*/ 5095737 h 10146587"/>
              <a:gd name="connsiteX5" fmla="*/ 8354931 w 10128135"/>
              <a:gd name="connsiteY5" fmla="*/ 8043945 h 10146587"/>
              <a:gd name="connsiteX6" fmla="*/ 5178959 w 10128135"/>
              <a:gd name="connsiteY6" fmla="*/ 10146384 h 10146587"/>
              <a:gd name="connsiteX7" fmla="*/ 1869466 w 10128135"/>
              <a:gd name="connsiteY7" fmla="*/ 8151833 h 10146587"/>
              <a:gd name="connsiteX8" fmla="*/ 787 w 10128135"/>
              <a:gd name="connsiteY8" fmla="*/ 5015164 h 10146587"/>
              <a:gd name="connsiteX0" fmla="*/ 787 w 10128212"/>
              <a:gd name="connsiteY0" fmla="*/ 5015164 h 10146587"/>
              <a:gd name="connsiteX1" fmla="*/ 1895592 w 10128212"/>
              <a:gd name="connsiteY1" fmla="*/ 1973101 h 10146587"/>
              <a:gd name="connsiteX2" fmla="*/ 5039562 w 10128212"/>
              <a:gd name="connsiteY2" fmla="*/ 4 h 10146587"/>
              <a:gd name="connsiteX3" fmla="*/ 8068320 w 10128212"/>
              <a:gd name="connsiteY3" fmla="*/ 1806815 h 10146587"/>
              <a:gd name="connsiteX4" fmla="*/ 10127493 w 10128212"/>
              <a:gd name="connsiteY4" fmla="*/ 5095737 h 10146587"/>
              <a:gd name="connsiteX5" fmla="*/ 8354931 w 10128212"/>
              <a:gd name="connsiteY5" fmla="*/ 8043945 h 10146587"/>
              <a:gd name="connsiteX6" fmla="*/ 5178959 w 10128212"/>
              <a:gd name="connsiteY6" fmla="*/ 10146384 h 10146587"/>
              <a:gd name="connsiteX7" fmla="*/ 1869466 w 10128212"/>
              <a:gd name="connsiteY7" fmla="*/ 8151833 h 10146587"/>
              <a:gd name="connsiteX8" fmla="*/ 787 w 10128212"/>
              <a:gd name="connsiteY8" fmla="*/ 5015164 h 10146587"/>
              <a:gd name="connsiteX0" fmla="*/ 787 w 10127543"/>
              <a:gd name="connsiteY0" fmla="*/ 5015164 h 10146587"/>
              <a:gd name="connsiteX1" fmla="*/ 1895592 w 10127543"/>
              <a:gd name="connsiteY1" fmla="*/ 1973101 h 10146587"/>
              <a:gd name="connsiteX2" fmla="*/ 5039562 w 10127543"/>
              <a:gd name="connsiteY2" fmla="*/ 4 h 10146587"/>
              <a:gd name="connsiteX3" fmla="*/ 8068320 w 10127543"/>
              <a:gd name="connsiteY3" fmla="*/ 1806815 h 10146587"/>
              <a:gd name="connsiteX4" fmla="*/ 10127493 w 10127543"/>
              <a:gd name="connsiteY4" fmla="*/ 5095737 h 10146587"/>
              <a:gd name="connsiteX5" fmla="*/ 8354931 w 10127543"/>
              <a:gd name="connsiteY5" fmla="*/ 8043945 h 10146587"/>
              <a:gd name="connsiteX6" fmla="*/ 5178959 w 10127543"/>
              <a:gd name="connsiteY6" fmla="*/ 10146384 h 10146587"/>
              <a:gd name="connsiteX7" fmla="*/ 1869466 w 10127543"/>
              <a:gd name="connsiteY7" fmla="*/ 8151833 h 10146587"/>
              <a:gd name="connsiteX8" fmla="*/ 787 w 10127543"/>
              <a:gd name="connsiteY8" fmla="*/ 5015164 h 10146587"/>
              <a:gd name="connsiteX0" fmla="*/ 787 w 10127543"/>
              <a:gd name="connsiteY0" fmla="*/ 5015164 h 10146587"/>
              <a:gd name="connsiteX1" fmla="*/ 1895592 w 10127543"/>
              <a:gd name="connsiteY1" fmla="*/ 1973101 h 10146587"/>
              <a:gd name="connsiteX2" fmla="*/ 5039562 w 10127543"/>
              <a:gd name="connsiteY2" fmla="*/ 4 h 10146587"/>
              <a:gd name="connsiteX3" fmla="*/ 8068320 w 10127543"/>
              <a:gd name="connsiteY3" fmla="*/ 1806815 h 10146587"/>
              <a:gd name="connsiteX4" fmla="*/ 10127493 w 10127543"/>
              <a:gd name="connsiteY4" fmla="*/ 5095737 h 10146587"/>
              <a:gd name="connsiteX5" fmla="*/ 8354931 w 10127543"/>
              <a:gd name="connsiteY5" fmla="*/ 8043945 h 10146587"/>
              <a:gd name="connsiteX6" fmla="*/ 5178959 w 10127543"/>
              <a:gd name="connsiteY6" fmla="*/ 10146384 h 10146587"/>
              <a:gd name="connsiteX7" fmla="*/ 1869466 w 10127543"/>
              <a:gd name="connsiteY7" fmla="*/ 8151833 h 10146587"/>
              <a:gd name="connsiteX8" fmla="*/ 787 w 10127543"/>
              <a:gd name="connsiteY8" fmla="*/ 5015164 h 10146587"/>
              <a:gd name="connsiteX0" fmla="*/ 787 w 10127543"/>
              <a:gd name="connsiteY0" fmla="*/ 5015164 h 10146587"/>
              <a:gd name="connsiteX1" fmla="*/ 1895592 w 10127543"/>
              <a:gd name="connsiteY1" fmla="*/ 1973101 h 10146587"/>
              <a:gd name="connsiteX2" fmla="*/ 5039562 w 10127543"/>
              <a:gd name="connsiteY2" fmla="*/ 4 h 10146587"/>
              <a:gd name="connsiteX3" fmla="*/ 8068320 w 10127543"/>
              <a:gd name="connsiteY3" fmla="*/ 1806815 h 10146587"/>
              <a:gd name="connsiteX4" fmla="*/ 10127493 w 10127543"/>
              <a:gd name="connsiteY4" fmla="*/ 5095737 h 10146587"/>
              <a:gd name="connsiteX5" fmla="*/ 8354931 w 10127543"/>
              <a:gd name="connsiteY5" fmla="*/ 8043945 h 10146587"/>
              <a:gd name="connsiteX6" fmla="*/ 5178959 w 10127543"/>
              <a:gd name="connsiteY6" fmla="*/ 10146384 h 10146587"/>
              <a:gd name="connsiteX7" fmla="*/ 1869466 w 10127543"/>
              <a:gd name="connsiteY7" fmla="*/ 8151833 h 10146587"/>
              <a:gd name="connsiteX8" fmla="*/ 787 w 10127543"/>
              <a:gd name="connsiteY8" fmla="*/ 5015164 h 10146587"/>
              <a:gd name="connsiteX0" fmla="*/ 787 w 10127543"/>
              <a:gd name="connsiteY0" fmla="*/ 5015164 h 10146587"/>
              <a:gd name="connsiteX1" fmla="*/ 1895592 w 10127543"/>
              <a:gd name="connsiteY1" fmla="*/ 1973101 h 10146587"/>
              <a:gd name="connsiteX2" fmla="*/ 5039562 w 10127543"/>
              <a:gd name="connsiteY2" fmla="*/ 4 h 10146587"/>
              <a:gd name="connsiteX3" fmla="*/ 8068320 w 10127543"/>
              <a:gd name="connsiteY3" fmla="*/ 1806815 h 10146587"/>
              <a:gd name="connsiteX4" fmla="*/ 10127493 w 10127543"/>
              <a:gd name="connsiteY4" fmla="*/ 5095737 h 10146587"/>
              <a:gd name="connsiteX5" fmla="*/ 8354931 w 10127543"/>
              <a:gd name="connsiteY5" fmla="*/ 8043945 h 10146587"/>
              <a:gd name="connsiteX6" fmla="*/ 5178959 w 10127543"/>
              <a:gd name="connsiteY6" fmla="*/ 10146384 h 10146587"/>
              <a:gd name="connsiteX7" fmla="*/ 1869466 w 10127543"/>
              <a:gd name="connsiteY7" fmla="*/ 8151833 h 10146587"/>
              <a:gd name="connsiteX8" fmla="*/ 787 w 10127543"/>
              <a:gd name="connsiteY8" fmla="*/ 5015164 h 10146587"/>
              <a:gd name="connsiteX0" fmla="*/ 787 w 10127543"/>
              <a:gd name="connsiteY0" fmla="*/ 5015164 h 10146587"/>
              <a:gd name="connsiteX1" fmla="*/ 1895592 w 10127543"/>
              <a:gd name="connsiteY1" fmla="*/ 1973101 h 10146587"/>
              <a:gd name="connsiteX2" fmla="*/ 5039562 w 10127543"/>
              <a:gd name="connsiteY2" fmla="*/ 4 h 10146587"/>
              <a:gd name="connsiteX3" fmla="*/ 8068320 w 10127543"/>
              <a:gd name="connsiteY3" fmla="*/ 1806815 h 10146587"/>
              <a:gd name="connsiteX4" fmla="*/ 10127493 w 10127543"/>
              <a:gd name="connsiteY4" fmla="*/ 5095737 h 10146587"/>
              <a:gd name="connsiteX5" fmla="*/ 8354931 w 10127543"/>
              <a:gd name="connsiteY5" fmla="*/ 8043945 h 10146587"/>
              <a:gd name="connsiteX6" fmla="*/ 5178959 w 10127543"/>
              <a:gd name="connsiteY6" fmla="*/ 10146384 h 10146587"/>
              <a:gd name="connsiteX7" fmla="*/ 1869466 w 10127543"/>
              <a:gd name="connsiteY7" fmla="*/ 8151833 h 10146587"/>
              <a:gd name="connsiteX8" fmla="*/ 787 w 10127543"/>
              <a:gd name="connsiteY8" fmla="*/ 5015164 h 10146587"/>
              <a:gd name="connsiteX0" fmla="*/ 787 w 10127543"/>
              <a:gd name="connsiteY0" fmla="*/ 5015164 h 10146587"/>
              <a:gd name="connsiteX1" fmla="*/ 1895592 w 10127543"/>
              <a:gd name="connsiteY1" fmla="*/ 1973101 h 10146587"/>
              <a:gd name="connsiteX2" fmla="*/ 5039562 w 10127543"/>
              <a:gd name="connsiteY2" fmla="*/ 4 h 10146587"/>
              <a:gd name="connsiteX3" fmla="*/ 8068320 w 10127543"/>
              <a:gd name="connsiteY3" fmla="*/ 1806815 h 10146587"/>
              <a:gd name="connsiteX4" fmla="*/ 10127493 w 10127543"/>
              <a:gd name="connsiteY4" fmla="*/ 5095737 h 10146587"/>
              <a:gd name="connsiteX5" fmla="*/ 8354931 w 10127543"/>
              <a:gd name="connsiteY5" fmla="*/ 8043945 h 10146587"/>
              <a:gd name="connsiteX6" fmla="*/ 5178959 w 10127543"/>
              <a:gd name="connsiteY6" fmla="*/ 10146384 h 10146587"/>
              <a:gd name="connsiteX7" fmla="*/ 1869466 w 10127543"/>
              <a:gd name="connsiteY7" fmla="*/ 8151833 h 10146587"/>
              <a:gd name="connsiteX8" fmla="*/ 787 w 10127543"/>
              <a:gd name="connsiteY8" fmla="*/ 5015164 h 10146587"/>
              <a:gd name="connsiteX0" fmla="*/ 787 w 10128171"/>
              <a:gd name="connsiteY0" fmla="*/ 5015164 h 10146394"/>
              <a:gd name="connsiteX1" fmla="*/ 1895592 w 10128171"/>
              <a:gd name="connsiteY1" fmla="*/ 1973101 h 10146394"/>
              <a:gd name="connsiteX2" fmla="*/ 5039562 w 10128171"/>
              <a:gd name="connsiteY2" fmla="*/ 4 h 10146394"/>
              <a:gd name="connsiteX3" fmla="*/ 8068320 w 10128171"/>
              <a:gd name="connsiteY3" fmla="*/ 1806815 h 10146394"/>
              <a:gd name="connsiteX4" fmla="*/ 10127493 w 10128171"/>
              <a:gd name="connsiteY4" fmla="*/ 5095737 h 10146394"/>
              <a:gd name="connsiteX5" fmla="*/ 8262099 w 10128171"/>
              <a:gd name="connsiteY5" fmla="*/ 8127495 h 10146394"/>
              <a:gd name="connsiteX6" fmla="*/ 5178959 w 10128171"/>
              <a:gd name="connsiteY6" fmla="*/ 10146384 h 10146394"/>
              <a:gd name="connsiteX7" fmla="*/ 1869466 w 10128171"/>
              <a:gd name="connsiteY7" fmla="*/ 8151833 h 10146394"/>
              <a:gd name="connsiteX8" fmla="*/ 787 w 10128171"/>
              <a:gd name="connsiteY8" fmla="*/ 5015164 h 10146394"/>
              <a:gd name="connsiteX0" fmla="*/ 787 w 10128274"/>
              <a:gd name="connsiteY0" fmla="*/ 5015164 h 10146394"/>
              <a:gd name="connsiteX1" fmla="*/ 1895592 w 10128274"/>
              <a:gd name="connsiteY1" fmla="*/ 1973101 h 10146394"/>
              <a:gd name="connsiteX2" fmla="*/ 5039562 w 10128274"/>
              <a:gd name="connsiteY2" fmla="*/ 4 h 10146394"/>
              <a:gd name="connsiteX3" fmla="*/ 8068320 w 10128274"/>
              <a:gd name="connsiteY3" fmla="*/ 1806815 h 10146394"/>
              <a:gd name="connsiteX4" fmla="*/ 10127493 w 10128274"/>
              <a:gd name="connsiteY4" fmla="*/ 5095737 h 10146394"/>
              <a:gd name="connsiteX5" fmla="*/ 8262099 w 10128274"/>
              <a:gd name="connsiteY5" fmla="*/ 8127495 h 10146394"/>
              <a:gd name="connsiteX6" fmla="*/ 5178959 w 10128274"/>
              <a:gd name="connsiteY6" fmla="*/ 10146384 h 10146394"/>
              <a:gd name="connsiteX7" fmla="*/ 1869466 w 10128274"/>
              <a:gd name="connsiteY7" fmla="*/ 8151833 h 10146394"/>
              <a:gd name="connsiteX8" fmla="*/ 787 w 10128274"/>
              <a:gd name="connsiteY8" fmla="*/ 5015164 h 10146394"/>
              <a:gd name="connsiteX0" fmla="*/ 787 w 10129368"/>
              <a:gd name="connsiteY0" fmla="*/ 5015164 h 10146394"/>
              <a:gd name="connsiteX1" fmla="*/ 1895592 w 10129368"/>
              <a:gd name="connsiteY1" fmla="*/ 1973101 h 10146394"/>
              <a:gd name="connsiteX2" fmla="*/ 5039562 w 10129368"/>
              <a:gd name="connsiteY2" fmla="*/ 4 h 10146394"/>
              <a:gd name="connsiteX3" fmla="*/ 8068320 w 10129368"/>
              <a:gd name="connsiteY3" fmla="*/ 1806815 h 10146394"/>
              <a:gd name="connsiteX4" fmla="*/ 10127493 w 10129368"/>
              <a:gd name="connsiteY4" fmla="*/ 5095737 h 10146394"/>
              <a:gd name="connsiteX5" fmla="*/ 8262099 w 10129368"/>
              <a:gd name="connsiteY5" fmla="*/ 8127495 h 10146394"/>
              <a:gd name="connsiteX6" fmla="*/ 5178959 w 10129368"/>
              <a:gd name="connsiteY6" fmla="*/ 10146384 h 10146394"/>
              <a:gd name="connsiteX7" fmla="*/ 1869466 w 10129368"/>
              <a:gd name="connsiteY7" fmla="*/ 8151833 h 10146394"/>
              <a:gd name="connsiteX8" fmla="*/ 787 w 10129368"/>
              <a:gd name="connsiteY8" fmla="*/ 5015164 h 10146394"/>
              <a:gd name="connsiteX0" fmla="*/ 787 w 10211939"/>
              <a:gd name="connsiteY0" fmla="*/ 5015164 h 10146394"/>
              <a:gd name="connsiteX1" fmla="*/ 1895592 w 10211939"/>
              <a:gd name="connsiteY1" fmla="*/ 1973101 h 10146394"/>
              <a:gd name="connsiteX2" fmla="*/ 5039562 w 10211939"/>
              <a:gd name="connsiteY2" fmla="*/ 4 h 10146394"/>
              <a:gd name="connsiteX3" fmla="*/ 8068320 w 10211939"/>
              <a:gd name="connsiteY3" fmla="*/ 1806815 h 10146394"/>
              <a:gd name="connsiteX4" fmla="*/ 10127493 w 10211939"/>
              <a:gd name="connsiteY4" fmla="*/ 5095737 h 10146394"/>
              <a:gd name="connsiteX5" fmla="*/ 9663282 w 10211939"/>
              <a:gd name="connsiteY5" fmla="*/ 6635547 h 10146394"/>
              <a:gd name="connsiteX6" fmla="*/ 8262099 w 10211939"/>
              <a:gd name="connsiteY6" fmla="*/ 8127495 h 10146394"/>
              <a:gd name="connsiteX7" fmla="*/ 5178959 w 10211939"/>
              <a:gd name="connsiteY7" fmla="*/ 10146384 h 10146394"/>
              <a:gd name="connsiteX8" fmla="*/ 1869466 w 10211939"/>
              <a:gd name="connsiteY8" fmla="*/ 8151833 h 10146394"/>
              <a:gd name="connsiteX9" fmla="*/ 787 w 10211939"/>
              <a:gd name="connsiteY9" fmla="*/ 5015164 h 10146394"/>
              <a:gd name="connsiteX0" fmla="*/ 787 w 10129010"/>
              <a:gd name="connsiteY0" fmla="*/ 5015164 h 10146394"/>
              <a:gd name="connsiteX1" fmla="*/ 1895592 w 10129010"/>
              <a:gd name="connsiteY1" fmla="*/ 1973101 h 10146394"/>
              <a:gd name="connsiteX2" fmla="*/ 5039562 w 10129010"/>
              <a:gd name="connsiteY2" fmla="*/ 4 h 10146394"/>
              <a:gd name="connsiteX3" fmla="*/ 8068320 w 10129010"/>
              <a:gd name="connsiteY3" fmla="*/ 1806815 h 10146394"/>
              <a:gd name="connsiteX4" fmla="*/ 10127493 w 10129010"/>
              <a:gd name="connsiteY4" fmla="*/ 5095737 h 10146394"/>
              <a:gd name="connsiteX5" fmla="*/ 9663282 w 10129010"/>
              <a:gd name="connsiteY5" fmla="*/ 6635547 h 10146394"/>
              <a:gd name="connsiteX6" fmla="*/ 8262099 w 10129010"/>
              <a:gd name="connsiteY6" fmla="*/ 8127495 h 10146394"/>
              <a:gd name="connsiteX7" fmla="*/ 5178959 w 10129010"/>
              <a:gd name="connsiteY7" fmla="*/ 10146384 h 10146394"/>
              <a:gd name="connsiteX8" fmla="*/ 1869466 w 10129010"/>
              <a:gd name="connsiteY8" fmla="*/ 8151833 h 10146394"/>
              <a:gd name="connsiteX9" fmla="*/ 787 w 10129010"/>
              <a:gd name="connsiteY9" fmla="*/ 5015164 h 10146394"/>
              <a:gd name="connsiteX0" fmla="*/ 787 w 10129010"/>
              <a:gd name="connsiteY0" fmla="*/ 5015164 h 10146394"/>
              <a:gd name="connsiteX1" fmla="*/ 1895592 w 10129010"/>
              <a:gd name="connsiteY1" fmla="*/ 1973101 h 10146394"/>
              <a:gd name="connsiteX2" fmla="*/ 5039562 w 10129010"/>
              <a:gd name="connsiteY2" fmla="*/ 4 h 10146394"/>
              <a:gd name="connsiteX3" fmla="*/ 8068320 w 10129010"/>
              <a:gd name="connsiteY3" fmla="*/ 1806815 h 10146394"/>
              <a:gd name="connsiteX4" fmla="*/ 10127493 w 10129010"/>
              <a:gd name="connsiteY4" fmla="*/ 5095737 h 10146394"/>
              <a:gd name="connsiteX5" fmla="*/ 9663282 w 10129010"/>
              <a:gd name="connsiteY5" fmla="*/ 6635547 h 10146394"/>
              <a:gd name="connsiteX6" fmla="*/ 8262099 w 10129010"/>
              <a:gd name="connsiteY6" fmla="*/ 8127495 h 10146394"/>
              <a:gd name="connsiteX7" fmla="*/ 5178959 w 10129010"/>
              <a:gd name="connsiteY7" fmla="*/ 10146384 h 10146394"/>
              <a:gd name="connsiteX8" fmla="*/ 1869466 w 10129010"/>
              <a:gd name="connsiteY8" fmla="*/ 8151833 h 10146394"/>
              <a:gd name="connsiteX9" fmla="*/ 787 w 10129010"/>
              <a:gd name="connsiteY9" fmla="*/ 5015164 h 10146394"/>
              <a:gd name="connsiteX0" fmla="*/ 787 w 10129010"/>
              <a:gd name="connsiteY0" fmla="*/ 5015164 h 10146394"/>
              <a:gd name="connsiteX1" fmla="*/ 1895592 w 10129010"/>
              <a:gd name="connsiteY1" fmla="*/ 1973101 h 10146394"/>
              <a:gd name="connsiteX2" fmla="*/ 5039562 w 10129010"/>
              <a:gd name="connsiteY2" fmla="*/ 4 h 10146394"/>
              <a:gd name="connsiteX3" fmla="*/ 8068320 w 10129010"/>
              <a:gd name="connsiteY3" fmla="*/ 1806815 h 10146394"/>
              <a:gd name="connsiteX4" fmla="*/ 10127493 w 10129010"/>
              <a:gd name="connsiteY4" fmla="*/ 5095737 h 10146394"/>
              <a:gd name="connsiteX5" fmla="*/ 9663282 w 10129010"/>
              <a:gd name="connsiteY5" fmla="*/ 6635547 h 10146394"/>
              <a:gd name="connsiteX6" fmla="*/ 8262099 w 10129010"/>
              <a:gd name="connsiteY6" fmla="*/ 8127495 h 10146394"/>
              <a:gd name="connsiteX7" fmla="*/ 5178959 w 10129010"/>
              <a:gd name="connsiteY7" fmla="*/ 10146384 h 10146394"/>
              <a:gd name="connsiteX8" fmla="*/ 1869466 w 10129010"/>
              <a:gd name="connsiteY8" fmla="*/ 8151833 h 10146394"/>
              <a:gd name="connsiteX9" fmla="*/ 787 w 10129010"/>
              <a:gd name="connsiteY9" fmla="*/ 5015164 h 10146394"/>
              <a:gd name="connsiteX0" fmla="*/ 787 w 10129010"/>
              <a:gd name="connsiteY0" fmla="*/ 5015164 h 10158584"/>
              <a:gd name="connsiteX1" fmla="*/ 1895592 w 10129010"/>
              <a:gd name="connsiteY1" fmla="*/ 1973101 h 10158584"/>
              <a:gd name="connsiteX2" fmla="*/ 5039562 w 10129010"/>
              <a:gd name="connsiteY2" fmla="*/ 4 h 10158584"/>
              <a:gd name="connsiteX3" fmla="*/ 8068320 w 10129010"/>
              <a:gd name="connsiteY3" fmla="*/ 1806815 h 10158584"/>
              <a:gd name="connsiteX4" fmla="*/ 10127493 w 10129010"/>
              <a:gd name="connsiteY4" fmla="*/ 5095737 h 10158584"/>
              <a:gd name="connsiteX5" fmla="*/ 9663282 w 10129010"/>
              <a:gd name="connsiteY5" fmla="*/ 6635547 h 10158584"/>
              <a:gd name="connsiteX6" fmla="*/ 8262099 w 10129010"/>
              <a:gd name="connsiteY6" fmla="*/ 8127495 h 10158584"/>
              <a:gd name="connsiteX7" fmla="*/ 5178959 w 10129010"/>
              <a:gd name="connsiteY7" fmla="*/ 10146384 h 10158584"/>
              <a:gd name="connsiteX8" fmla="*/ 1869466 w 10129010"/>
              <a:gd name="connsiteY8" fmla="*/ 8151833 h 10158584"/>
              <a:gd name="connsiteX9" fmla="*/ 787 w 10129010"/>
              <a:gd name="connsiteY9" fmla="*/ 5015164 h 10158584"/>
              <a:gd name="connsiteX0" fmla="*/ 787 w 10129010"/>
              <a:gd name="connsiteY0" fmla="*/ 5015164 h 10158584"/>
              <a:gd name="connsiteX1" fmla="*/ 1895592 w 10129010"/>
              <a:gd name="connsiteY1" fmla="*/ 1973101 h 10158584"/>
              <a:gd name="connsiteX2" fmla="*/ 5039562 w 10129010"/>
              <a:gd name="connsiteY2" fmla="*/ 4 h 10158584"/>
              <a:gd name="connsiteX3" fmla="*/ 8068320 w 10129010"/>
              <a:gd name="connsiteY3" fmla="*/ 1806815 h 10158584"/>
              <a:gd name="connsiteX4" fmla="*/ 10127493 w 10129010"/>
              <a:gd name="connsiteY4" fmla="*/ 5095737 h 10158584"/>
              <a:gd name="connsiteX5" fmla="*/ 9663282 w 10129010"/>
              <a:gd name="connsiteY5" fmla="*/ 6635547 h 10158584"/>
              <a:gd name="connsiteX6" fmla="*/ 8262099 w 10129010"/>
              <a:gd name="connsiteY6" fmla="*/ 8127495 h 10158584"/>
              <a:gd name="connsiteX7" fmla="*/ 5178959 w 10129010"/>
              <a:gd name="connsiteY7" fmla="*/ 10146384 h 10158584"/>
              <a:gd name="connsiteX8" fmla="*/ 1869466 w 10129010"/>
              <a:gd name="connsiteY8" fmla="*/ 8151833 h 10158584"/>
              <a:gd name="connsiteX9" fmla="*/ 787 w 10129010"/>
              <a:gd name="connsiteY9" fmla="*/ 5015164 h 10158584"/>
              <a:gd name="connsiteX0" fmla="*/ 787 w 10129010"/>
              <a:gd name="connsiteY0" fmla="*/ 5015164 h 10161391"/>
              <a:gd name="connsiteX1" fmla="*/ 1895592 w 10129010"/>
              <a:gd name="connsiteY1" fmla="*/ 1973101 h 10161391"/>
              <a:gd name="connsiteX2" fmla="*/ 5039562 w 10129010"/>
              <a:gd name="connsiteY2" fmla="*/ 4 h 10161391"/>
              <a:gd name="connsiteX3" fmla="*/ 8068320 w 10129010"/>
              <a:gd name="connsiteY3" fmla="*/ 1806815 h 10161391"/>
              <a:gd name="connsiteX4" fmla="*/ 10127493 w 10129010"/>
              <a:gd name="connsiteY4" fmla="*/ 5095737 h 10161391"/>
              <a:gd name="connsiteX5" fmla="*/ 9663282 w 10129010"/>
              <a:gd name="connsiteY5" fmla="*/ 6635547 h 10161391"/>
              <a:gd name="connsiteX6" fmla="*/ 8262099 w 10129010"/>
              <a:gd name="connsiteY6" fmla="*/ 8127495 h 10161391"/>
              <a:gd name="connsiteX7" fmla="*/ 5178959 w 10129010"/>
              <a:gd name="connsiteY7" fmla="*/ 10146384 h 10161391"/>
              <a:gd name="connsiteX8" fmla="*/ 1869466 w 10129010"/>
              <a:gd name="connsiteY8" fmla="*/ 8151833 h 10161391"/>
              <a:gd name="connsiteX9" fmla="*/ 787 w 10129010"/>
              <a:gd name="connsiteY9" fmla="*/ 5015164 h 10161391"/>
              <a:gd name="connsiteX0" fmla="*/ 787 w 10129010"/>
              <a:gd name="connsiteY0" fmla="*/ 5015164 h 10165212"/>
              <a:gd name="connsiteX1" fmla="*/ 1895592 w 10129010"/>
              <a:gd name="connsiteY1" fmla="*/ 1973101 h 10165212"/>
              <a:gd name="connsiteX2" fmla="*/ 5039562 w 10129010"/>
              <a:gd name="connsiteY2" fmla="*/ 4 h 10165212"/>
              <a:gd name="connsiteX3" fmla="*/ 8068320 w 10129010"/>
              <a:gd name="connsiteY3" fmla="*/ 1806815 h 10165212"/>
              <a:gd name="connsiteX4" fmla="*/ 10127493 w 10129010"/>
              <a:gd name="connsiteY4" fmla="*/ 5095737 h 10165212"/>
              <a:gd name="connsiteX5" fmla="*/ 9663282 w 10129010"/>
              <a:gd name="connsiteY5" fmla="*/ 6635547 h 10165212"/>
              <a:gd name="connsiteX6" fmla="*/ 8262099 w 10129010"/>
              <a:gd name="connsiteY6" fmla="*/ 8127495 h 10165212"/>
              <a:gd name="connsiteX7" fmla="*/ 5178959 w 10129010"/>
              <a:gd name="connsiteY7" fmla="*/ 10146384 h 10165212"/>
              <a:gd name="connsiteX8" fmla="*/ 1869466 w 10129010"/>
              <a:gd name="connsiteY8" fmla="*/ 8151833 h 10165212"/>
              <a:gd name="connsiteX9" fmla="*/ 787 w 10129010"/>
              <a:gd name="connsiteY9" fmla="*/ 5015164 h 10165212"/>
              <a:gd name="connsiteX0" fmla="*/ 787 w 10129528"/>
              <a:gd name="connsiteY0" fmla="*/ 5015164 h 10165212"/>
              <a:gd name="connsiteX1" fmla="*/ 1895592 w 10129528"/>
              <a:gd name="connsiteY1" fmla="*/ 1973101 h 10165212"/>
              <a:gd name="connsiteX2" fmla="*/ 5039562 w 10129528"/>
              <a:gd name="connsiteY2" fmla="*/ 4 h 10165212"/>
              <a:gd name="connsiteX3" fmla="*/ 8068320 w 10129528"/>
              <a:gd name="connsiteY3" fmla="*/ 1806815 h 10165212"/>
              <a:gd name="connsiteX4" fmla="*/ 9524033 w 10129528"/>
              <a:gd name="connsiteY4" fmla="*/ 3279652 h 10165212"/>
              <a:gd name="connsiteX5" fmla="*/ 10127493 w 10129528"/>
              <a:gd name="connsiteY5" fmla="*/ 5095737 h 10165212"/>
              <a:gd name="connsiteX6" fmla="*/ 9663282 w 10129528"/>
              <a:gd name="connsiteY6" fmla="*/ 6635547 h 10165212"/>
              <a:gd name="connsiteX7" fmla="*/ 8262099 w 10129528"/>
              <a:gd name="connsiteY7" fmla="*/ 8127495 h 10165212"/>
              <a:gd name="connsiteX8" fmla="*/ 5178959 w 10129528"/>
              <a:gd name="connsiteY8" fmla="*/ 10146384 h 10165212"/>
              <a:gd name="connsiteX9" fmla="*/ 1869466 w 10129528"/>
              <a:gd name="connsiteY9" fmla="*/ 8151833 h 10165212"/>
              <a:gd name="connsiteX10" fmla="*/ 787 w 10129528"/>
              <a:gd name="connsiteY10" fmla="*/ 5015164 h 10165212"/>
              <a:gd name="connsiteX0" fmla="*/ 787 w 10129528"/>
              <a:gd name="connsiteY0" fmla="*/ 5015164 h 10165212"/>
              <a:gd name="connsiteX1" fmla="*/ 1895592 w 10129528"/>
              <a:gd name="connsiteY1" fmla="*/ 1973101 h 10165212"/>
              <a:gd name="connsiteX2" fmla="*/ 5039562 w 10129528"/>
              <a:gd name="connsiteY2" fmla="*/ 4 h 10165212"/>
              <a:gd name="connsiteX3" fmla="*/ 8068320 w 10129528"/>
              <a:gd name="connsiteY3" fmla="*/ 1806815 h 10165212"/>
              <a:gd name="connsiteX4" fmla="*/ 9524033 w 10129528"/>
              <a:gd name="connsiteY4" fmla="*/ 3279652 h 10165212"/>
              <a:gd name="connsiteX5" fmla="*/ 10127493 w 10129528"/>
              <a:gd name="connsiteY5" fmla="*/ 5095737 h 10165212"/>
              <a:gd name="connsiteX6" fmla="*/ 9663282 w 10129528"/>
              <a:gd name="connsiteY6" fmla="*/ 6635547 h 10165212"/>
              <a:gd name="connsiteX7" fmla="*/ 8262099 w 10129528"/>
              <a:gd name="connsiteY7" fmla="*/ 8127495 h 10165212"/>
              <a:gd name="connsiteX8" fmla="*/ 5178959 w 10129528"/>
              <a:gd name="connsiteY8" fmla="*/ 10146384 h 10165212"/>
              <a:gd name="connsiteX9" fmla="*/ 1869466 w 10129528"/>
              <a:gd name="connsiteY9" fmla="*/ 8151833 h 10165212"/>
              <a:gd name="connsiteX10" fmla="*/ 787 w 10129528"/>
              <a:gd name="connsiteY10" fmla="*/ 5015164 h 10165212"/>
              <a:gd name="connsiteX0" fmla="*/ 787 w 10129528"/>
              <a:gd name="connsiteY0" fmla="*/ 5015164 h 10165212"/>
              <a:gd name="connsiteX1" fmla="*/ 1895592 w 10129528"/>
              <a:gd name="connsiteY1" fmla="*/ 1973101 h 10165212"/>
              <a:gd name="connsiteX2" fmla="*/ 5039562 w 10129528"/>
              <a:gd name="connsiteY2" fmla="*/ 4 h 10165212"/>
              <a:gd name="connsiteX3" fmla="*/ 8068320 w 10129528"/>
              <a:gd name="connsiteY3" fmla="*/ 1806815 h 10165212"/>
              <a:gd name="connsiteX4" fmla="*/ 9524033 w 10129528"/>
              <a:gd name="connsiteY4" fmla="*/ 3279652 h 10165212"/>
              <a:gd name="connsiteX5" fmla="*/ 10127493 w 10129528"/>
              <a:gd name="connsiteY5" fmla="*/ 5095737 h 10165212"/>
              <a:gd name="connsiteX6" fmla="*/ 9663282 w 10129528"/>
              <a:gd name="connsiteY6" fmla="*/ 6635547 h 10165212"/>
              <a:gd name="connsiteX7" fmla="*/ 8262099 w 10129528"/>
              <a:gd name="connsiteY7" fmla="*/ 8127495 h 10165212"/>
              <a:gd name="connsiteX8" fmla="*/ 5178959 w 10129528"/>
              <a:gd name="connsiteY8" fmla="*/ 10146384 h 10165212"/>
              <a:gd name="connsiteX9" fmla="*/ 1869466 w 10129528"/>
              <a:gd name="connsiteY9" fmla="*/ 8151833 h 10165212"/>
              <a:gd name="connsiteX10" fmla="*/ 787 w 10129528"/>
              <a:gd name="connsiteY10" fmla="*/ 5015164 h 10165212"/>
              <a:gd name="connsiteX0" fmla="*/ 787 w 10132097"/>
              <a:gd name="connsiteY0" fmla="*/ 5015164 h 10165212"/>
              <a:gd name="connsiteX1" fmla="*/ 1895592 w 10132097"/>
              <a:gd name="connsiteY1" fmla="*/ 1973101 h 10165212"/>
              <a:gd name="connsiteX2" fmla="*/ 5039562 w 10132097"/>
              <a:gd name="connsiteY2" fmla="*/ 4 h 10165212"/>
              <a:gd name="connsiteX3" fmla="*/ 8068320 w 10132097"/>
              <a:gd name="connsiteY3" fmla="*/ 1806815 h 10165212"/>
              <a:gd name="connsiteX4" fmla="*/ 9524033 w 10132097"/>
              <a:gd name="connsiteY4" fmla="*/ 3279652 h 10165212"/>
              <a:gd name="connsiteX5" fmla="*/ 10127493 w 10132097"/>
              <a:gd name="connsiteY5" fmla="*/ 5095737 h 10165212"/>
              <a:gd name="connsiteX6" fmla="*/ 9663282 w 10132097"/>
              <a:gd name="connsiteY6" fmla="*/ 6635547 h 10165212"/>
              <a:gd name="connsiteX7" fmla="*/ 8262099 w 10132097"/>
              <a:gd name="connsiteY7" fmla="*/ 8127495 h 10165212"/>
              <a:gd name="connsiteX8" fmla="*/ 5178959 w 10132097"/>
              <a:gd name="connsiteY8" fmla="*/ 10146384 h 10165212"/>
              <a:gd name="connsiteX9" fmla="*/ 1869466 w 10132097"/>
              <a:gd name="connsiteY9" fmla="*/ 8151833 h 10165212"/>
              <a:gd name="connsiteX10" fmla="*/ 787 w 10132097"/>
              <a:gd name="connsiteY10" fmla="*/ 5015164 h 10165212"/>
              <a:gd name="connsiteX0" fmla="*/ 787 w 10128369"/>
              <a:gd name="connsiteY0" fmla="*/ 5015164 h 10165212"/>
              <a:gd name="connsiteX1" fmla="*/ 1895592 w 10128369"/>
              <a:gd name="connsiteY1" fmla="*/ 1973101 h 10165212"/>
              <a:gd name="connsiteX2" fmla="*/ 5039562 w 10128369"/>
              <a:gd name="connsiteY2" fmla="*/ 4 h 10165212"/>
              <a:gd name="connsiteX3" fmla="*/ 8068320 w 10128369"/>
              <a:gd name="connsiteY3" fmla="*/ 1806815 h 10165212"/>
              <a:gd name="connsiteX4" fmla="*/ 9524033 w 10128369"/>
              <a:gd name="connsiteY4" fmla="*/ 3279652 h 10165212"/>
              <a:gd name="connsiteX5" fmla="*/ 10127493 w 10128369"/>
              <a:gd name="connsiteY5" fmla="*/ 5095737 h 10165212"/>
              <a:gd name="connsiteX6" fmla="*/ 9663282 w 10128369"/>
              <a:gd name="connsiteY6" fmla="*/ 6635547 h 10165212"/>
              <a:gd name="connsiteX7" fmla="*/ 8262099 w 10128369"/>
              <a:gd name="connsiteY7" fmla="*/ 8127495 h 10165212"/>
              <a:gd name="connsiteX8" fmla="*/ 5178959 w 10128369"/>
              <a:gd name="connsiteY8" fmla="*/ 10146384 h 10165212"/>
              <a:gd name="connsiteX9" fmla="*/ 1869466 w 10128369"/>
              <a:gd name="connsiteY9" fmla="*/ 8151833 h 10165212"/>
              <a:gd name="connsiteX10" fmla="*/ 787 w 10128369"/>
              <a:gd name="connsiteY10" fmla="*/ 5015164 h 10165212"/>
              <a:gd name="connsiteX0" fmla="*/ 787 w 10128675"/>
              <a:gd name="connsiteY0" fmla="*/ 5015164 h 10165212"/>
              <a:gd name="connsiteX1" fmla="*/ 1895592 w 10128675"/>
              <a:gd name="connsiteY1" fmla="*/ 1973101 h 10165212"/>
              <a:gd name="connsiteX2" fmla="*/ 5039562 w 10128675"/>
              <a:gd name="connsiteY2" fmla="*/ 4 h 10165212"/>
              <a:gd name="connsiteX3" fmla="*/ 8068320 w 10128675"/>
              <a:gd name="connsiteY3" fmla="*/ 1806815 h 10165212"/>
              <a:gd name="connsiteX4" fmla="*/ 9524033 w 10128675"/>
              <a:gd name="connsiteY4" fmla="*/ 3279652 h 10165212"/>
              <a:gd name="connsiteX5" fmla="*/ 10127493 w 10128675"/>
              <a:gd name="connsiteY5" fmla="*/ 5095737 h 10165212"/>
              <a:gd name="connsiteX6" fmla="*/ 9663282 w 10128675"/>
              <a:gd name="connsiteY6" fmla="*/ 6635547 h 10165212"/>
              <a:gd name="connsiteX7" fmla="*/ 8262099 w 10128675"/>
              <a:gd name="connsiteY7" fmla="*/ 8127495 h 10165212"/>
              <a:gd name="connsiteX8" fmla="*/ 5178959 w 10128675"/>
              <a:gd name="connsiteY8" fmla="*/ 10146384 h 10165212"/>
              <a:gd name="connsiteX9" fmla="*/ 1869466 w 10128675"/>
              <a:gd name="connsiteY9" fmla="*/ 8151833 h 10165212"/>
              <a:gd name="connsiteX10" fmla="*/ 787 w 10128675"/>
              <a:gd name="connsiteY10" fmla="*/ 5015164 h 10165212"/>
              <a:gd name="connsiteX0" fmla="*/ 787 w 10128675"/>
              <a:gd name="connsiteY0" fmla="*/ 5015164 h 10165212"/>
              <a:gd name="connsiteX1" fmla="*/ 1895592 w 10128675"/>
              <a:gd name="connsiteY1" fmla="*/ 1973101 h 10165212"/>
              <a:gd name="connsiteX2" fmla="*/ 5039562 w 10128675"/>
              <a:gd name="connsiteY2" fmla="*/ 4 h 10165212"/>
              <a:gd name="connsiteX3" fmla="*/ 8068320 w 10128675"/>
              <a:gd name="connsiteY3" fmla="*/ 1806815 h 10165212"/>
              <a:gd name="connsiteX4" fmla="*/ 9524033 w 10128675"/>
              <a:gd name="connsiteY4" fmla="*/ 3279652 h 10165212"/>
              <a:gd name="connsiteX5" fmla="*/ 10127493 w 10128675"/>
              <a:gd name="connsiteY5" fmla="*/ 5095737 h 10165212"/>
              <a:gd name="connsiteX6" fmla="*/ 9663282 w 10128675"/>
              <a:gd name="connsiteY6" fmla="*/ 6635547 h 10165212"/>
              <a:gd name="connsiteX7" fmla="*/ 8262099 w 10128675"/>
              <a:gd name="connsiteY7" fmla="*/ 8127495 h 10165212"/>
              <a:gd name="connsiteX8" fmla="*/ 5178959 w 10128675"/>
              <a:gd name="connsiteY8" fmla="*/ 10146384 h 10165212"/>
              <a:gd name="connsiteX9" fmla="*/ 1869466 w 10128675"/>
              <a:gd name="connsiteY9" fmla="*/ 8151833 h 10165212"/>
              <a:gd name="connsiteX10" fmla="*/ 787 w 10128675"/>
              <a:gd name="connsiteY10" fmla="*/ 5015164 h 10165212"/>
              <a:gd name="connsiteX0" fmla="*/ 787 w 10128675"/>
              <a:gd name="connsiteY0" fmla="*/ 5015424 h 10165472"/>
              <a:gd name="connsiteX1" fmla="*/ 1895592 w 10128675"/>
              <a:gd name="connsiteY1" fmla="*/ 1973361 h 10165472"/>
              <a:gd name="connsiteX2" fmla="*/ 5039562 w 10128675"/>
              <a:gd name="connsiteY2" fmla="*/ 264 h 10165472"/>
              <a:gd name="connsiteX3" fmla="*/ 8068320 w 10128675"/>
              <a:gd name="connsiteY3" fmla="*/ 1807075 h 10165472"/>
              <a:gd name="connsiteX4" fmla="*/ 9524033 w 10128675"/>
              <a:gd name="connsiteY4" fmla="*/ 3279912 h 10165472"/>
              <a:gd name="connsiteX5" fmla="*/ 10127493 w 10128675"/>
              <a:gd name="connsiteY5" fmla="*/ 5095997 h 10165472"/>
              <a:gd name="connsiteX6" fmla="*/ 9663282 w 10128675"/>
              <a:gd name="connsiteY6" fmla="*/ 6635807 h 10165472"/>
              <a:gd name="connsiteX7" fmla="*/ 8262099 w 10128675"/>
              <a:gd name="connsiteY7" fmla="*/ 8127755 h 10165472"/>
              <a:gd name="connsiteX8" fmla="*/ 5178959 w 10128675"/>
              <a:gd name="connsiteY8" fmla="*/ 10146644 h 10165472"/>
              <a:gd name="connsiteX9" fmla="*/ 1869466 w 10128675"/>
              <a:gd name="connsiteY9" fmla="*/ 8152093 h 10165472"/>
              <a:gd name="connsiteX10" fmla="*/ 787 w 10128675"/>
              <a:gd name="connsiteY10" fmla="*/ 5015424 h 10165472"/>
              <a:gd name="connsiteX0" fmla="*/ 787 w 10128675"/>
              <a:gd name="connsiteY0" fmla="*/ 5015424 h 10165472"/>
              <a:gd name="connsiteX1" fmla="*/ 1895592 w 10128675"/>
              <a:gd name="connsiteY1" fmla="*/ 1973361 h 10165472"/>
              <a:gd name="connsiteX2" fmla="*/ 5039562 w 10128675"/>
              <a:gd name="connsiteY2" fmla="*/ 264 h 10165472"/>
              <a:gd name="connsiteX3" fmla="*/ 8068320 w 10128675"/>
              <a:gd name="connsiteY3" fmla="*/ 1807075 h 10165472"/>
              <a:gd name="connsiteX4" fmla="*/ 9524033 w 10128675"/>
              <a:gd name="connsiteY4" fmla="*/ 3279912 h 10165472"/>
              <a:gd name="connsiteX5" fmla="*/ 10127493 w 10128675"/>
              <a:gd name="connsiteY5" fmla="*/ 5095997 h 10165472"/>
              <a:gd name="connsiteX6" fmla="*/ 9663282 w 10128675"/>
              <a:gd name="connsiteY6" fmla="*/ 6635807 h 10165472"/>
              <a:gd name="connsiteX7" fmla="*/ 8262099 w 10128675"/>
              <a:gd name="connsiteY7" fmla="*/ 8127755 h 10165472"/>
              <a:gd name="connsiteX8" fmla="*/ 5178959 w 10128675"/>
              <a:gd name="connsiteY8" fmla="*/ 10146644 h 10165472"/>
              <a:gd name="connsiteX9" fmla="*/ 1869466 w 10128675"/>
              <a:gd name="connsiteY9" fmla="*/ 8152093 h 10165472"/>
              <a:gd name="connsiteX10" fmla="*/ 787 w 10128675"/>
              <a:gd name="connsiteY10" fmla="*/ 5015424 h 10165472"/>
              <a:gd name="connsiteX0" fmla="*/ 777 w 10128665"/>
              <a:gd name="connsiteY0" fmla="*/ 5015424 h 10165472"/>
              <a:gd name="connsiteX1" fmla="*/ 1895582 w 10128665"/>
              <a:gd name="connsiteY1" fmla="*/ 1973361 h 10165472"/>
              <a:gd name="connsiteX2" fmla="*/ 5039552 w 10128665"/>
              <a:gd name="connsiteY2" fmla="*/ 264 h 10165472"/>
              <a:gd name="connsiteX3" fmla="*/ 8068310 w 10128665"/>
              <a:gd name="connsiteY3" fmla="*/ 1807075 h 10165472"/>
              <a:gd name="connsiteX4" fmla="*/ 9524023 w 10128665"/>
              <a:gd name="connsiteY4" fmla="*/ 3279912 h 10165472"/>
              <a:gd name="connsiteX5" fmla="*/ 10127483 w 10128665"/>
              <a:gd name="connsiteY5" fmla="*/ 5095997 h 10165472"/>
              <a:gd name="connsiteX6" fmla="*/ 9663272 w 10128665"/>
              <a:gd name="connsiteY6" fmla="*/ 6635807 h 10165472"/>
              <a:gd name="connsiteX7" fmla="*/ 8262089 w 10128665"/>
              <a:gd name="connsiteY7" fmla="*/ 8127755 h 10165472"/>
              <a:gd name="connsiteX8" fmla="*/ 5178949 w 10128665"/>
              <a:gd name="connsiteY8" fmla="*/ 10146644 h 10165472"/>
              <a:gd name="connsiteX9" fmla="*/ 1869456 w 10128665"/>
              <a:gd name="connsiteY9" fmla="*/ 8152093 h 10165472"/>
              <a:gd name="connsiteX10" fmla="*/ 777 w 10128665"/>
              <a:gd name="connsiteY10" fmla="*/ 5015424 h 10165472"/>
              <a:gd name="connsiteX0" fmla="*/ 777 w 10128665"/>
              <a:gd name="connsiteY0" fmla="*/ 5015424 h 10165653"/>
              <a:gd name="connsiteX1" fmla="*/ 1895582 w 10128665"/>
              <a:gd name="connsiteY1" fmla="*/ 1973361 h 10165653"/>
              <a:gd name="connsiteX2" fmla="*/ 5039552 w 10128665"/>
              <a:gd name="connsiteY2" fmla="*/ 264 h 10165653"/>
              <a:gd name="connsiteX3" fmla="*/ 8068310 w 10128665"/>
              <a:gd name="connsiteY3" fmla="*/ 1807075 h 10165653"/>
              <a:gd name="connsiteX4" fmla="*/ 9524023 w 10128665"/>
              <a:gd name="connsiteY4" fmla="*/ 3279912 h 10165653"/>
              <a:gd name="connsiteX5" fmla="*/ 10127483 w 10128665"/>
              <a:gd name="connsiteY5" fmla="*/ 5095997 h 10165653"/>
              <a:gd name="connsiteX6" fmla="*/ 9663272 w 10128665"/>
              <a:gd name="connsiteY6" fmla="*/ 6635807 h 10165653"/>
              <a:gd name="connsiteX7" fmla="*/ 8262089 w 10128665"/>
              <a:gd name="connsiteY7" fmla="*/ 8127755 h 10165653"/>
              <a:gd name="connsiteX8" fmla="*/ 5178949 w 10128665"/>
              <a:gd name="connsiteY8" fmla="*/ 10146644 h 10165653"/>
              <a:gd name="connsiteX9" fmla="*/ 1869456 w 10128665"/>
              <a:gd name="connsiteY9" fmla="*/ 8152093 h 10165653"/>
              <a:gd name="connsiteX10" fmla="*/ 777 w 10128665"/>
              <a:gd name="connsiteY10" fmla="*/ 5015424 h 10165653"/>
              <a:gd name="connsiteX0" fmla="*/ 781 w 10128669"/>
              <a:gd name="connsiteY0" fmla="*/ 5015424 h 10165653"/>
              <a:gd name="connsiteX1" fmla="*/ 1895586 w 10128669"/>
              <a:gd name="connsiteY1" fmla="*/ 1973361 h 10165653"/>
              <a:gd name="connsiteX2" fmla="*/ 5039556 w 10128669"/>
              <a:gd name="connsiteY2" fmla="*/ 264 h 10165653"/>
              <a:gd name="connsiteX3" fmla="*/ 8068314 w 10128669"/>
              <a:gd name="connsiteY3" fmla="*/ 1807075 h 10165653"/>
              <a:gd name="connsiteX4" fmla="*/ 9524027 w 10128669"/>
              <a:gd name="connsiteY4" fmla="*/ 3279912 h 10165653"/>
              <a:gd name="connsiteX5" fmla="*/ 10127487 w 10128669"/>
              <a:gd name="connsiteY5" fmla="*/ 5095997 h 10165653"/>
              <a:gd name="connsiteX6" fmla="*/ 9663276 w 10128669"/>
              <a:gd name="connsiteY6" fmla="*/ 6635807 h 10165653"/>
              <a:gd name="connsiteX7" fmla="*/ 8262093 w 10128669"/>
              <a:gd name="connsiteY7" fmla="*/ 8127755 h 10165653"/>
              <a:gd name="connsiteX8" fmla="*/ 5178953 w 10128669"/>
              <a:gd name="connsiteY8" fmla="*/ 10146644 h 10165653"/>
              <a:gd name="connsiteX9" fmla="*/ 1869460 w 10128669"/>
              <a:gd name="connsiteY9" fmla="*/ 8152093 h 10165653"/>
              <a:gd name="connsiteX10" fmla="*/ 781 w 10128669"/>
              <a:gd name="connsiteY10" fmla="*/ 5015424 h 10165653"/>
              <a:gd name="connsiteX0" fmla="*/ 777 w 10128665"/>
              <a:gd name="connsiteY0" fmla="*/ 5015424 h 10165653"/>
              <a:gd name="connsiteX1" fmla="*/ 1895582 w 10128665"/>
              <a:gd name="connsiteY1" fmla="*/ 1973361 h 10165653"/>
              <a:gd name="connsiteX2" fmla="*/ 5039552 w 10128665"/>
              <a:gd name="connsiteY2" fmla="*/ 264 h 10165653"/>
              <a:gd name="connsiteX3" fmla="*/ 8068310 w 10128665"/>
              <a:gd name="connsiteY3" fmla="*/ 1807075 h 10165653"/>
              <a:gd name="connsiteX4" fmla="*/ 9524023 w 10128665"/>
              <a:gd name="connsiteY4" fmla="*/ 3279912 h 10165653"/>
              <a:gd name="connsiteX5" fmla="*/ 10127483 w 10128665"/>
              <a:gd name="connsiteY5" fmla="*/ 5095997 h 10165653"/>
              <a:gd name="connsiteX6" fmla="*/ 9663272 w 10128665"/>
              <a:gd name="connsiteY6" fmla="*/ 6635807 h 10165653"/>
              <a:gd name="connsiteX7" fmla="*/ 8262089 w 10128665"/>
              <a:gd name="connsiteY7" fmla="*/ 8127755 h 10165653"/>
              <a:gd name="connsiteX8" fmla="*/ 5178949 w 10128665"/>
              <a:gd name="connsiteY8" fmla="*/ 10146644 h 10165653"/>
              <a:gd name="connsiteX9" fmla="*/ 1869456 w 10128665"/>
              <a:gd name="connsiteY9" fmla="*/ 8152093 h 10165653"/>
              <a:gd name="connsiteX10" fmla="*/ 777 w 10128665"/>
              <a:gd name="connsiteY10" fmla="*/ 5015424 h 10165653"/>
              <a:gd name="connsiteX0" fmla="*/ 777 w 10128665"/>
              <a:gd name="connsiteY0" fmla="*/ 5015424 h 10154591"/>
              <a:gd name="connsiteX1" fmla="*/ 1895582 w 10128665"/>
              <a:gd name="connsiteY1" fmla="*/ 1973361 h 10154591"/>
              <a:gd name="connsiteX2" fmla="*/ 5039552 w 10128665"/>
              <a:gd name="connsiteY2" fmla="*/ 264 h 10154591"/>
              <a:gd name="connsiteX3" fmla="*/ 8068310 w 10128665"/>
              <a:gd name="connsiteY3" fmla="*/ 1807075 h 10154591"/>
              <a:gd name="connsiteX4" fmla="*/ 9524023 w 10128665"/>
              <a:gd name="connsiteY4" fmla="*/ 3279912 h 10154591"/>
              <a:gd name="connsiteX5" fmla="*/ 10127483 w 10128665"/>
              <a:gd name="connsiteY5" fmla="*/ 5095997 h 10154591"/>
              <a:gd name="connsiteX6" fmla="*/ 9663272 w 10128665"/>
              <a:gd name="connsiteY6" fmla="*/ 6635807 h 10154591"/>
              <a:gd name="connsiteX7" fmla="*/ 8262089 w 10128665"/>
              <a:gd name="connsiteY7" fmla="*/ 8127755 h 10154591"/>
              <a:gd name="connsiteX8" fmla="*/ 5178949 w 10128665"/>
              <a:gd name="connsiteY8" fmla="*/ 10146644 h 10154591"/>
              <a:gd name="connsiteX9" fmla="*/ 1869456 w 10128665"/>
              <a:gd name="connsiteY9" fmla="*/ 8152093 h 10154591"/>
              <a:gd name="connsiteX10" fmla="*/ 777 w 10128665"/>
              <a:gd name="connsiteY10" fmla="*/ 5015424 h 10154591"/>
              <a:gd name="connsiteX0" fmla="*/ 777 w 10128665"/>
              <a:gd name="connsiteY0" fmla="*/ 5015424 h 10139810"/>
              <a:gd name="connsiteX1" fmla="*/ 1895582 w 10128665"/>
              <a:gd name="connsiteY1" fmla="*/ 1973361 h 10139810"/>
              <a:gd name="connsiteX2" fmla="*/ 5039552 w 10128665"/>
              <a:gd name="connsiteY2" fmla="*/ 264 h 10139810"/>
              <a:gd name="connsiteX3" fmla="*/ 8068310 w 10128665"/>
              <a:gd name="connsiteY3" fmla="*/ 1807075 h 10139810"/>
              <a:gd name="connsiteX4" fmla="*/ 9524023 w 10128665"/>
              <a:gd name="connsiteY4" fmla="*/ 3279912 h 10139810"/>
              <a:gd name="connsiteX5" fmla="*/ 10127483 w 10128665"/>
              <a:gd name="connsiteY5" fmla="*/ 5095997 h 10139810"/>
              <a:gd name="connsiteX6" fmla="*/ 9663272 w 10128665"/>
              <a:gd name="connsiteY6" fmla="*/ 6635807 h 10139810"/>
              <a:gd name="connsiteX7" fmla="*/ 8262089 w 10128665"/>
              <a:gd name="connsiteY7" fmla="*/ 8127755 h 10139810"/>
              <a:gd name="connsiteX8" fmla="*/ 5178949 w 10128665"/>
              <a:gd name="connsiteY8" fmla="*/ 10131776 h 10139810"/>
              <a:gd name="connsiteX9" fmla="*/ 1869456 w 10128665"/>
              <a:gd name="connsiteY9" fmla="*/ 8152093 h 10139810"/>
              <a:gd name="connsiteX10" fmla="*/ 777 w 10128665"/>
              <a:gd name="connsiteY10" fmla="*/ 5015424 h 10139810"/>
              <a:gd name="connsiteX0" fmla="*/ 777 w 10128665"/>
              <a:gd name="connsiteY0" fmla="*/ 5015424 h 10139724"/>
              <a:gd name="connsiteX1" fmla="*/ 1895582 w 10128665"/>
              <a:gd name="connsiteY1" fmla="*/ 1973361 h 10139724"/>
              <a:gd name="connsiteX2" fmla="*/ 5039552 w 10128665"/>
              <a:gd name="connsiteY2" fmla="*/ 264 h 10139724"/>
              <a:gd name="connsiteX3" fmla="*/ 8068310 w 10128665"/>
              <a:gd name="connsiteY3" fmla="*/ 1807075 h 10139724"/>
              <a:gd name="connsiteX4" fmla="*/ 9524023 w 10128665"/>
              <a:gd name="connsiteY4" fmla="*/ 3279912 h 10139724"/>
              <a:gd name="connsiteX5" fmla="*/ 10127483 w 10128665"/>
              <a:gd name="connsiteY5" fmla="*/ 5095997 h 10139724"/>
              <a:gd name="connsiteX6" fmla="*/ 9663272 w 10128665"/>
              <a:gd name="connsiteY6" fmla="*/ 6635807 h 10139724"/>
              <a:gd name="connsiteX7" fmla="*/ 8262089 w 10128665"/>
              <a:gd name="connsiteY7" fmla="*/ 8127755 h 10139724"/>
              <a:gd name="connsiteX8" fmla="*/ 5178949 w 10128665"/>
              <a:gd name="connsiteY8" fmla="*/ 10131776 h 10139724"/>
              <a:gd name="connsiteX9" fmla="*/ 1869456 w 10128665"/>
              <a:gd name="connsiteY9" fmla="*/ 8152093 h 10139724"/>
              <a:gd name="connsiteX10" fmla="*/ 777 w 10128665"/>
              <a:gd name="connsiteY10" fmla="*/ 5015424 h 10139724"/>
              <a:gd name="connsiteX0" fmla="*/ 777 w 10128665"/>
              <a:gd name="connsiteY0" fmla="*/ 5015424 h 10139682"/>
              <a:gd name="connsiteX1" fmla="*/ 1895582 w 10128665"/>
              <a:gd name="connsiteY1" fmla="*/ 1973361 h 10139682"/>
              <a:gd name="connsiteX2" fmla="*/ 5039552 w 10128665"/>
              <a:gd name="connsiteY2" fmla="*/ 264 h 10139682"/>
              <a:gd name="connsiteX3" fmla="*/ 8068310 w 10128665"/>
              <a:gd name="connsiteY3" fmla="*/ 1807075 h 10139682"/>
              <a:gd name="connsiteX4" fmla="*/ 9524023 w 10128665"/>
              <a:gd name="connsiteY4" fmla="*/ 3279912 h 10139682"/>
              <a:gd name="connsiteX5" fmla="*/ 10127483 w 10128665"/>
              <a:gd name="connsiteY5" fmla="*/ 5095997 h 10139682"/>
              <a:gd name="connsiteX6" fmla="*/ 9663272 w 10128665"/>
              <a:gd name="connsiteY6" fmla="*/ 6635807 h 10139682"/>
              <a:gd name="connsiteX7" fmla="*/ 8262089 w 10128665"/>
              <a:gd name="connsiteY7" fmla="*/ 8127755 h 10139682"/>
              <a:gd name="connsiteX8" fmla="*/ 5178949 w 10128665"/>
              <a:gd name="connsiteY8" fmla="*/ 10131776 h 10139682"/>
              <a:gd name="connsiteX9" fmla="*/ 1869456 w 10128665"/>
              <a:gd name="connsiteY9" fmla="*/ 8152093 h 10139682"/>
              <a:gd name="connsiteX10" fmla="*/ 777 w 10128665"/>
              <a:gd name="connsiteY10" fmla="*/ 5015424 h 10139682"/>
              <a:gd name="connsiteX0" fmla="*/ 777 w 10128665"/>
              <a:gd name="connsiteY0" fmla="*/ 5015424 h 10132673"/>
              <a:gd name="connsiteX1" fmla="*/ 1895582 w 10128665"/>
              <a:gd name="connsiteY1" fmla="*/ 1973361 h 10132673"/>
              <a:gd name="connsiteX2" fmla="*/ 5039552 w 10128665"/>
              <a:gd name="connsiteY2" fmla="*/ 264 h 10132673"/>
              <a:gd name="connsiteX3" fmla="*/ 8068310 w 10128665"/>
              <a:gd name="connsiteY3" fmla="*/ 1807075 h 10132673"/>
              <a:gd name="connsiteX4" fmla="*/ 9524023 w 10128665"/>
              <a:gd name="connsiteY4" fmla="*/ 3279912 h 10132673"/>
              <a:gd name="connsiteX5" fmla="*/ 10127483 w 10128665"/>
              <a:gd name="connsiteY5" fmla="*/ 5095997 h 10132673"/>
              <a:gd name="connsiteX6" fmla="*/ 9663272 w 10128665"/>
              <a:gd name="connsiteY6" fmla="*/ 6635807 h 10132673"/>
              <a:gd name="connsiteX7" fmla="*/ 8262089 w 10128665"/>
              <a:gd name="connsiteY7" fmla="*/ 8127755 h 10132673"/>
              <a:gd name="connsiteX8" fmla="*/ 5178949 w 10128665"/>
              <a:gd name="connsiteY8" fmla="*/ 10131776 h 10132673"/>
              <a:gd name="connsiteX9" fmla="*/ 1869456 w 10128665"/>
              <a:gd name="connsiteY9" fmla="*/ 8152093 h 10132673"/>
              <a:gd name="connsiteX10" fmla="*/ 777 w 10128665"/>
              <a:gd name="connsiteY10" fmla="*/ 5015424 h 10132673"/>
              <a:gd name="connsiteX0" fmla="*/ 777 w 10128665"/>
              <a:gd name="connsiteY0" fmla="*/ 5015424 h 10132673"/>
              <a:gd name="connsiteX1" fmla="*/ 1895582 w 10128665"/>
              <a:gd name="connsiteY1" fmla="*/ 1973361 h 10132673"/>
              <a:gd name="connsiteX2" fmla="*/ 5039552 w 10128665"/>
              <a:gd name="connsiteY2" fmla="*/ 264 h 10132673"/>
              <a:gd name="connsiteX3" fmla="*/ 8068310 w 10128665"/>
              <a:gd name="connsiteY3" fmla="*/ 1807075 h 10132673"/>
              <a:gd name="connsiteX4" fmla="*/ 9524023 w 10128665"/>
              <a:gd name="connsiteY4" fmla="*/ 3279912 h 10132673"/>
              <a:gd name="connsiteX5" fmla="*/ 10127483 w 10128665"/>
              <a:gd name="connsiteY5" fmla="*/ 5095997 h 10132673"/>
              <a:gd name="connsiteX6" fmla="*/ 9663272 w 10128665"/>
              <a:gd name="connsiteY6" fmla="*/ 6635807 h 10132673"/>
              <a:gd name="connsiteX7" fmla="*/ 8262089 w 10128665"/>
              <a:gd name="connsiteY7" fmla="*/ 8127755 h 10132673"/>
              <a:gd name="connsiteX8" fmla="*/ 5178949 w 10128665"/>
              <a:gd name="connsiteY8" fmla="*/ 10131776 h 10132673"/>
              <a:gd name="connsiteX9" fmla="*/ 1869456 w 10128665"/>
              <a:gd name="connsiteY9" fmla="*/ 8152093 h 10132673"/>
              <a:gd name="connsiteX10" fmla="*/ 777 w 10128665"/>
              <a:gd name="connsiteY10" fmla="*/ 5015424 h 10132673"/>
              <a:gd name="connsiteX0" fmla="*/ 777 w 10128665"/>
              <a:gd name="connsiteY0" fmla="*/ 5015424 h 10132673"/>
              <a:gd name="connsiteX1" fmla="*/ 1895582 w 10128665"/>
              <a:gd name="connsiteY1" fmla="*/ 1973361 h 10132673"/>
              <a:gd name="connsiteX2" fmla="*/ 5039552 w 10128665"/>
              <a:gd name="connsiteY2" fmla="*/ 264 h 10132673"/>
              <a:gd name="connsiteX3" fmla="*/ 8068310 w 10128665"/>
              <a:gd name="connsiteY3" fmla="*/ 1807075 h 10132673"/>
              <a:gd name="connsiteX4" fmla="*/ 9524023 w 10128665"/>
              <a:gd name="connsiteY4" fmla="*/ 3279912 h 10132673"/>
              <a:gd name="connsiteX5" fmla="*/ 10127483 w 10128665"/>
              <a:gd name="connsiteY5" fmla="*/ 5095997 h 10132673"/>
              <a:gd name="connsiteX6" fmla="*/ 9663272 w 10128665"/>
              <a:gd name="connsiteY6" fmla="*/ 6635807 h 10132673"/>
              <a:gd name="connsiteX7" fmla="*/ 8262089 w 10128665"/>
              <a:gd name="connsiteY7" fmla="*/ 8127755 h 10132673"/>
              <a:gd name="connsiteX8" fmla="*/ 5178949 w 10128665"/>
              <a:gd name="connsiteY8" fmla="*/ 10131776 h 10132673"/>
              <a:gd name="connsiteX9" fmla="*/ 1869456 w 10128665"/>
              <a:gd name="connsiteY9" fmla="*/ 8152093 h 10132673"/>
              <a:gd name="connsiteX10" fmla="*/ 777 w 10128665"/>
              <a:gd name="connsiteY10" fmla="*/ 5015424 h 10132673"/>
              <a:gd name="connsiteX0" fmla="*/ 777 w 10128665"/>
              <a:gd name="connsiteY0" fmla="*/ 5015424 h 10136221"/>
              <a:gd name="connsiteX1" fmla="*/ 1895582 w 10128665"/>
              <a:gd name="connsiteY1" fmla="*/ 1973361 h 10136221"/>
              <a:gd name="connsiteX2" fmla="*/ 5039552 w 10128665"/>
              <a:gd name="connsiteY2" fmla="*/ 264 h 10136221"/>
              <a:gd name="connsiteX3" fmla="*/ 8068310 w 10128665"/>
              <a:gd name="connsiteY3" fmla="*/ 1807075 h 10136221"/>
              <a:gd name="connsiteX4" fmla="*/ 9524023 w 10128665"/>
              <a:gd name="connsiteY4" fmla="*/ 3279912 h 10136221"/>
              <a:gd name="connsiteX5" fmla="*/ 10127483 w 10128665"/>
              <a:gd name="connsiteY5" fmla="*/ 5095997 h 10136221"/>
              <a:gd name="connsiteX6" fmla="*/ 9663272 w 10128665"/>
              <a:gd name="connsiteY6" fmla="*/ 6635807 h 10136221"/>
              <a:gd name="connsiteX7" fmla="*/ 8262089 w 10128665"/>
              <a:gd name="connsiteY7" fmla="*/ 8127755 h 10136221"/>
              <a:gd name="connsiteX8" fmla="*/ 5178949 w 10128665"/>
              <a:gd name="connsiteY8" fmla="*/ 10131776 h 10136221"/>
              <a:gd name="connsiteX9" fmla="*/ 1869456 w 10128665"/>
              <a:gd name="connsiteY9" fmla="*/ 8152093 h 10136221"/>
              <a:gd name="connsiteX10" fmla="*/ 777 w 10128665"/>
              <a:gd name="connsiteY10" fmla="*/ 5015424 h 10136221"/>
              <a:gd name="connsiteX0" fmla="*/ 777 w 10128665"/>
              <a:gd name="connsiteY0" fmla="*/ 5015424 h 10140893"/>
              <a:gd name="connsiteX1" fmla="*/ 1895582 w 10128665"/>
              <a:gd name="connsiteY1" fmla="*/ 1973361 h 10140893"/>
              <a:gd name="connsiteX2" fmla="*/ 5039552 w 10128665"/>
              <a:gd name="connsiteY2" fmla="*/ 264 h 10140893"/>
              <a:gd name="connsiteX3" fmla="*/ 8068310 w 10128665"/>
              <a:gd name="connsiteY3" fmla="*/ 1807075 h 10140893"/>
              <a:gd name="connsiteX4" fmla="*/ 9524023 w 10128665"/>
              <a:gd name="connsiteY4" fmla="*/ 3279912 h 10140893"/>
              <a:gd name="connsiteX5" fmla="*/ 10127483 w 10128665"/>
              <a:gd name="connsiteY5" fmla="*/ 5095997 h 10140893"/>
              <a:gd name="connsiteX6" fmla="*/ 9663272 w 10128665"/>
              <a:gd name="connsiteY6" fmla="*/ 6635807 h 10140893"/>
              <a:gd name="connsiteX7" fmla="*/ 8262089 w 10128665"/>
              <a:gd name="connsiteY7" fmla="*/ 8127755 h 10140893"/>
              <a:gd name="connsiteX8" fmla="*/ 5178949 w 10128665"/>
              <a:gd name="connsiteY8" fmla="*/ 10131776 h 10140893"/>
              <a:gd name="connsiteX9" fmla="*/ 1869456 w 10128665"/>
              <a:gd name="connsiteY9" fmla="*/ 8152093 h 10140893"/>
              <a:gd name="connsiteX10" fmla="*/ 777 w 10128665"/>
              <a:gd name="connsiteY10" fmla="*/ 5015424 h 10140893"/>
              <a:gd name="connsiteX0" fmla="*/ 777 w 10128665"/>
              <a:gd name="connsiteY0" fmla="*/ 5015424 h 10137040"/>
              <a:gd name="connsiteX1" fmla="*/ 1895582 w 10128665"/>
              <a:gd name="connsiteY1" fmla="*/ 1973361 h 10137040"/>
              <a:gd name="connsiteX2" fmla="*/ 5039552 w 10128665"/>
              <a:gd name="connsiteY2" fmla="*/ 264 h 10137040"/>
              <a:gd name="connsiteX3" fmla="*/ 8068310 w 10128665"/>
              <a:gd name="connsiteY3" fmla="*/ 1807075 h 10137040"/>
              <a:gd name="connsiteX4" fmla="*/ 9524023 w 10128665"/>
              <a:gd name="connsiteY4" fmla="*/ 3279912 h 10137040"/>
              <a:gd name="connsiteX5" fmla="*/ 10127483 w 10128665"/>
              <a:gd name="connsiteY5" fmla="*/ 5095997 h 10137040"/>
              <a:gd name="connsiteX6" fmla="*/ 9663272 w 10128665"/>
              <a:gd name="connsiteY6" fmla="*/ 6635807 h 10137040"/>
              <a:gd name="connsiteX7" fmla="*/ 8262089 w 10128665"/>
              <a:gd name="connsiteY7" fmla="*/ 8127755 h 10137040"/>
              <a:gd name="connsiteX8" fmla="*/ 5178949 w 10128665"/>
              <a:gd name="connsiteY8" fmla="*/ 10131776 h 10137040"/>
              <a:gd name="connsiteX9" fmla="*/ 1869456 w 10128665"/>
              <a:gd name="connsiteY9" fmla="*/ 8152093 h 10137040"/>
              <a:gd name="connsiteX10" fmla="*/ 777 w 10128665"/>
              <a:gd name="connsiteY10" fmla="*/ 5015424 h 10137040"/>
              <a:gd name="connsiteX0" fmla="*/ 777 w 10128665"/>
              <a:gd name="connsiteY0" fmla="*/ 5015424 h 10139847"/>
              <a:gd name="connsiteX1" fmla="*/ 1895582 w 10128665"/>
              <a:gd name="connsiteY1" fmla="*/ 1973361 h 10139847"/>
              <a:gd name="connsiteX2" fmla="*/ 5039552 w 10128665"/>
              <a:gd name="connsiteY2" fmla="*/ 264 h 10139847"/>
              <a:gd name="connsiteX3" fmla="*/ 8068310 w 10128665"/>
              <a:gd name="connsiteY3" fmla="*/ 1807075 h 10139847"/>
              <a:gd name="connsiteX4" fmla="*/ 9524023 w 10128665"/>
              <a:gd name="connsiteY4" fmla="*/ 3279912 h 10139847"/>
              <a:gd name="connsiteX5" fmla="*/ 10127483 w 10128665"/>
              <a:gd name="connsiteY5" fmla="*/ 5095997 h 10139847"/>
              <a:gd name="connsiteX6" fmla="*/ 9663272 w 10128665"/>
              <a:gd name="connsiteY6" fmla="*/ 6635807 h 10139847"/>
              <a:gd name="connsiteX7" fmla="*/ 8262089 w 10128665"/>
              <a:gd name="connsiteY7" fmla="*/ 8127755 h 10139847"/>
              <a:gd name="connsiteX8" fmla="*/ 5178949 w 10128665"/>
              <a:gd name="connsiteY8" fmla="*/ 10131776 h 10139847"/>
              <a:gd name="connsiteX9" fmla="*/ 1869456 w 10128665"/>
              <a:gd name="connsiteY9" fmla="*/ 8152093 h 10139847"/>
              <a:gd name="connsiteX10" fmla="*/ 777 w 10128665"/>
              <a:gd name="connsiteY10" fmla="*/ 5015424 h 10139847"/>
              <a:gd name="connsiteX0" fmla="*/ 777 w 10128665"/>
              <a:gd name="connsiteY0" fmla="*/ 5015424 h 10139847"/>
              <a:gd name="connsiteX1" fmla="*/ 1895582 w 10128665"/>
              <a:gd name="connsiteY1" fmla="*/ 1973361 h 10139847"/>
              <a:gd name="connsiteX2" fmla="*/ 5039552 w 10128665"/>
              <a:gd name="connsiteY2" fmla="*/ 264 h 10139847"/>
              <a:gd name="connsiteX3" fmla="*/ 8068310 w 10128665"/>
              <a:gd name="connsiteY3" fmla="*/ 1807075 h 10139847"/>
              <a:gd name="connsiteX4" fmla="*/ 9524023 w 10128665"/>
              <a:gd name="connsiteY4" fmla="*/ 3279912 h 10139847"/>
              <a:gd name="connsiteX5" fmla="*/ 10127483 w 10128665"/>
              <a:gd name="connsiteY5" fmla="*/ 5095997 h 10139847"/>
              <a:gd name="connsiteX6" fmla="*/ 9663272 w 10128665"/>
              <a:gd name="connsiteY6" fmla="*/ 6635807 h 10139847"/>
              <a:gd name="connsiteX7" fmla="*/ 8262089 w 10128665"/>
              <a:gd name="connsiteY7" fmla="*/ 8127755 h 10139847"/>
              <a:gd name="connsiteX8" fmla="*/ 5178949 w 10128665"/>
              <a:gd name="connsiteY8" fmla="*/ 10131776 h 10139847"/>
              <a:gd name="connsiteX9" fmla="*/ 1869456 w 10128665"/>
              <a:gd name="connsiteY9" fmla="*/ 8152093 h 10139847"/>
              <a:gd name="connsiteX10" fmla="*/ 777 w 10128665"/>
              <a:gd name="connsiteY10" fmla="*/ 5015424 h 10139847"/>
              <a:gd name="connsiteX0" fmla="*/ 777 w 10211929"/>
              <a:gd name="connsiteY0" fmla="*/ 5015424 h 10139847"/>
              <a:gd name="connsiteX1" fmla="*/ 1895582 w 10211929"/>
              <a:gd name="connsiteY1" fmla="*/ 1973361 h 10139847"/>
              <a:gd name="connsiteX2" fmla="*/ 5039552 w 10211929"/>
              <a:gd name="connsiteY2" fmla="*/ 264 h 10139847"/>
              <a:gd name="connsiteX3" fmla="*/ 8068310 w 10211929"/>
              <a:gd name="connsiteY3" fmla="*/ 1807075 h 10139847"/>
              <a:gd name="connsiteX4" fmla="*/ 10127483 w 10211929"/>
              <a:gd name="connsiteY4" fmla="*/ 5095997 h 10139847"/>
              <a:gd name="connsiteX5" fmla="*/ 9663272 w 10211929"/>
              <a:gd name="connsiteY5" fmla="*/ 6635807 h 10139847"/>
              <a:gd name="connsiteX6" fmla="*/ 8262089 w 10211929"/>
              <a:gd name="connsiteY6" fmla="*/ 8127755 h 10139847"/>
              <a:gd name="connsiteX7" fmla="*/ 5178949 w 10211929"/>
              <a:gd name="connsiteY7" fmla="*/ 10131776 h 10139847"/>
              <a:gd name="connsiteX8" fmla="*/ 1869456 w 10211929"/>
              <a:gd name="connsiteY8" fmla="*/ 8152093 h 10139847"/>
              <a:gd name="connsiteX9" fmla="*/ 777 w 10211929"/>
              <a:gd name="connsiteY9" fmla="*/ 5015424 h 10139847"/>
              <a:gd name="connsiteX0" fmla="*/ 777 w 10095194"/>
              <a:gd name="connsiteY0" fmla="*/ 5015424 h 10139847"/>
              <a:gd name="connsiteX1" fmla="*/ 1895582 w 10095194"/>
              <a:gd name="connsiteY1" fmla="*/ 1973361 h 10139847"/>
              <a:gd name="connsiteX2" fmla="*/ 5039552 w 10095194"/>
              <a:gd name="connsiteY2" fmla="*/ 264 h 10139847"/>
              <a:gd name="connsiteX3" fmla="*/ 8068310 w 10095194"/>
              <a:gd name="connsiteY3" fmla="*/ 1807075 h 10139847"/>
              <a:gd name="connsiteX4" fmla="*/ 9989124 w 10095194"/>
              <a:gd name="connsiteY4" fmla="*/ 4086473 h 10139847"/>
              <a:gd name="connsiteX5" fmla="*/ 9663272 w 10095194"/>
              <a:gd name="connsiteY5" fmla="*/ 6635807 h 10139847"/>
              <a:gd name="connsiteX6" fmla="*/ 8262089 w 10095194"/>
              <a:gd name="connsiteY6" fmla="*/ 8127755 h 10139847"/>
              <a:gd name="connsiteX7" fmla="*/ 5178949 w 10095194"/>
              <a:gd name="connsiteY7" fmla="*/ 10131776 h 10139847"/>
              <a:gd name="connsiteX8" fmla="*/ 1869456 w 10095194"/>
              <a:gd name="connsiteY8" fmla="*/ 8152093 h 10139847"/>
              <a:gd name="connsiteX9" fmla="*/ 777 w 10095194"/>
              <a:gd name="connsiteY9" fmla="*/ 5015424 h 10139847"/>
              <a:gd name="connsiteX0" fmla="*/ 777 w 10143243"/>
              <a:gd name="connsiteY0" fmla="*/ 5015424 h 10139847"/>
              <a:gd name="connsiteX1" fmla="*/ 1895582 w 10143243"/>
              <a:gd name="connsiteY1" fmla="*/ 1973361 h 10139847"/>
              <a:gd name="connsiteX2" fmla="*/ 5039552 w 10143243"/>
              <a:gd name="connsiteY2" fmla="*/ 264 h 10139847"/>
              <a:gd name="connsiteX3" fmla="*/ 8068310 w 10143243"/>
              <a:gd name="connsiteY3" fmla="*/ 1807075 h 10139847"/>
              <a:gd name="connsiteX4" fmla="*/ 10047380 w 10143243"/>
              <a:gd name="connsiteY4" fmla="*/ 4369721 h 10139847"/>
              <a:gd name="connsiteX5" fmla="*/ 9663272 w 10143243"/>
              <a:gd name="connsiteY5" fmla="*/ 6635807 h 10139847"/>
              <a:gd name="connsiteX6" fmla="*/ 8262089 w 10143243"/>
              <a:gd name="connsiteY6" fmla="*/ 8127755 h 10139847"/>
              <a:gd name="connsiteX7" fmla="*/ 5178949 w 10143243"/>
              <a:gd name="connsiteY7" fmla="*/ 10131776 h 10139847"/>
              <a:gd name="connsiteX8" fmla="*/ 1869456 w 10143243"/>
              <a:gd name="connsiteY8" fmla="*/ 8152093 h 10139847"/>
              <a:gd name="connsiteX9" fmla="*/ 777 w 10143243"/>
              <a:gd name="connsiteY9" fmla="*/ 5015424 h 10139847"/>
              <a:gd name="connsiteX0" fmla="*/ 777 w 10188867"/>
              <a:gd name="connsiteY0" fmla="*/ 5015424 h 10139847"/>
              <a:gd name="connsiteX1" fmla="*/ 1895582 w 10188867"/>
              <a:gd name="connsiteY1" fmla="*/ 1973361 h 10139847"/>
              <a:gd name="connsiteX2" fmla="*/ 5039552 w 10188867"/>
              <a:gd name="connsiteY2" fmla="*/ 264 h 10139847"/>
              <a:gd name="connsiteX3" fmla="*/ 8068310 w 10188867"/>
              <a:gd name="connsiteY3" fmla="*/ 1807075 h 10139847"/>
              <a:gd name="connsiteX4" fmla="*/ 10100925 w 10188867"/>
              <a:gd name="connsiteY4" fmla="*/ 4654536 h 10139847"/>
              <a:gd name="connsiteX5" fmla="*/ 9663272 w 10188867"/>
              <a:gd name="connsiteY5" fmla="*/ 6635807 h 10139847"/>
              <a:gd name="connsiteX6" fmla="*/ 8262089 w 10188867"/>
              <a:gd name="connsiteY6" fmla="*/ 8127755 h 10139847"/>
              <a:gd name="connsiteX7" fmla="*/ 5178949 w 10188867"/>
              <a:gd name="connsiteY7" fmla="*/ 10131776 h 10139847"/>
              <a:gd name="connsiteX8" fmla="*/ 1869456 w 10188867"/>
              <a:gd name="connsiteY8" fmla="*/ 8152093 h 10139847"/>
              <a:gd name="connsiteX9" fmla="*/ 777 w 10188867"/>
              <a:gd name="connsiteY9" fmla="*/ 5015424 h 10139847"/>
              <a:gd name="connsiteX0" fmla="*/ 777 w 10142580"/>
              <a:gd name="connsiteY0" fmla="*/ 5015424 h 10139847"/>
              <a:gd name="connsiteX1" fmla="*/ 1895582 w 10142580"/>
              <a:gd name="connsiteY1" fmla="*/ 1973361 h 10139847"/>
              <a:gd name="connsiteX2" fmla="*/ 5039552 w 10142580"/>
              <a:gd name="connsiteY2" fmla="*/ 264 h 10139847"/>
              <a:gd name="connsiteX3" fmla="*/ 8068310 w 10142580"/>
              <a:gd name="connsiteY3" fmla="*/ 1807075 h 10139847"/>
              <a:gd name="connsiteX4" fmla="*/ 10100925 w 10142580"/>
              <a:gd name="connsiteY4" fmla="*/ 4654536 h 10139847"/>
              <a:gd name="connsiteX5" fmla="*/ 9663272 w 10142580"/>
              <a:gd name="connsiteY5" fmla="*/ 6635807 h 10139847"/>
              <a:gd name="connsiteX6" fmla="*/ 8262089 w 10142580"/>
              <a:gd name="connsiteY6" fmla="*/ 8127755 h 10139847"/>
              <a:gd name="connsiteX7" fmla="*/ 5178949 w 10142580"/>
              <a:gd name="connsiteY7" fmla="*/ 10131776 h 10139847"/>
              <a:gd name="connsiteX8" fmla="*/ 1869456 w 10142580"/>
              <a:gd name="connsiteY8" fmla="*/ 8152093 h 10139847"/>
              <a:gd name="connsiteX9" fmla="*/ 777 w 10142580"/>
              <a:gd name="connsiteY9" fmla="*/ 5015424 h 10139847"/>
              <a:gd name="connsiteX0" fmla="*/ 777 w 10131835"/>
              <a:gd name="connsiteY0" fmla="*/ 5015424 h 10139847"/>
              <a:gd name="connsiteX1" fmla="*/ 1895582 w 10131835"/>
              <a:gd name="connsiteY1" fmla="*/ 1973361 h 10139847"/>
              <a:gd name="connsiteX2" fmla="*/ 5039552 w 10131835"/>
              <a:gd name="connsiteY2" fmla="*/ 264 h 10139847"/>
              <a:gd name="connsiteX3" fmla="*/ 8068310 w 10131835"/>
              <a:gd name="connsiteY3" fmla="*/ 1807075 h 10139847"/>
              <a:gd name="connsiteX4" fmla="*/ 10100925 w 10131835"/>
              <a:gd name="connsiteY4" fmla="*/ 4654536 h 10139847"/>
              <a:gd name="connsiteX5" fmla="*/ 9663272 w 10131835"/>
              <a:gd name="connsiteY5" fmla="*/ 6635807 h 10139847"/>
              <a:gd name="connsiteX6" fmla="*/ 8262089 w 10131835"/>
              <a:gd name="connsiteY6" fmla="*/ 8127755 h 10139847"/>
              <a:gd name="connsiteX7" fmla="*/ 5178949 w 10131835"/>
              <a:gd name="connsiteY7" fmla="*/ 10131776 h 10139847"/>
              <a:gd name="connsiteX8" fmla="*/ 1869456 w 10131835"/>
              <a:gd name="connsiteY8" fmla="*/ 8152093 h 10139847"/>
              <a:gd name="connsiteX9" fmla="*/ 777 w 10131835"/>
              <a:gd name="connsiteY9" fmla="*/ 5015424 h 10139847"/>
              <a:gd name="connsiteX0" fmla="*/ 14 w 10131072"/>
              <a:gd name="connsiteY0" fmla="*/ 5015424 h 10139742"/>
              <a:gd name="connsiteX1" fmla="*/ 1894819 w 10131072"/>
              <a:gd name="connsiteY1" fmla="*/ 1973361 h 10139742"/>
              <a:gd name="connsiteX2" fmla="*/ 5038789 w 10131072"/>
              <a:gd name="connsiteY2" fmla="*/ 264 h 10139742"/>
              <a:gd name="connsiteX3" fmla="*/ 8067547 w 10131072"/>
              <a:gd name="connsiteY3" fmla="*/ 1807075 h 10139742"/>
              <a:gd name="connsiteX4" fmla="*/ 10100162 w 10131072"/>
              <a:gd name="connsiteY4" fmla="*/ 4654536 h 10139742"/>
              <a:gd name="connsiteX5" fmla="*/ 9662509 w 10131072"/>
              <a:gd name="connsiteY5" fmla="*/ 6635807 h 10139742"/>
              <a:gd name="connsiteX6" fmla="*/ 8261326 w 10131072"/>
              <a:gd name="connsiteY6" fmla="*/ 8127755 h 10139742"/>
              <a:gd name="connsiteX7" fmla="*/ 5178186 w 10131072"/>
              <a:gd name="connsiteY7" fmla="*/ 10131776 h 10139742"/>
              <a:gd name="connsiteX8" fmla="*/ 1868693 w 10131072"/>
              <a:gd name="connsiteY8" fmla="*/ 8133929 h 10139742"/>
              <a:gd name="connsiteX9" fmla="*/ 14 w 10131072"/>
              <a:gd name="connsiteY9" fmla="*/ 5015424 h 10139742"/>
              <a:gd name="connsiteX0" fmla="*/ 2430 w 10133488"/>
              <a:gd name="connsiteY0" fmla="*/ 5015424 h 10139742"/>
              <a:gd name="connsiteX1" fmla="*/ 1897235 w 10133488"/>
              <a:gd name="connsiteY1" fmla="*/ 1973361 h 10139742"/>
              <a:gd name="connsiteX2" fmla="*/ 5041205 w 10133488"/>
              <a:gd name="connsiteY2" fmla="*/ 264 h 10139742"/>
              <a:gd name="connsiteX3" fmla="*/ 8069963 w 10133488"/>
              <a:gd name="connsiteY3" fmla="*/ 1807075 h 10139742"/>
              <a:gd name="connsiteX4" fmla="*/ 10102578 w 10133488"/>
              <a:gd name="connsiteY4" fmla="*/ 4654536 h 10139742"/>
              <a:gd name="connsiteX5" fmla="*/ 9664925 w 10133488"/>
              <a:gd name="connsiteY5" fmla="*/ 6635807 h 10139742"/>
              <a:gd name="connsiteX6" fmla="*/ 8263742 w 10133488"/>
              <a:gd name="connsiteY6" fmla="*/ 8127755 h 10139742"/>
              <a:gd name="connsiteX7" fmla="*/ 5180602 w 10133488"/>
              <a:gd name="connsiteY7" fmla="*/ 10131776 h 10139742"/>
              <a:gd name="connsiteX8" fmla="*/ 1871109 w 10133488"/>
              <a:gd name="connsiteY8" fmla="*/ 8133929 h 10139742"/>
              <a:gd name="connsiteX9" fmla="*/ 2430 w 10133488"/>
              <a:gd name="connsiteY9" fmla="*/ 5015424 h 10139742"/>
              <a:gd name="connsiteX0" fmla="*/ 2430 w 10133488"/>
              <a:gd name="connsiteY0" fmla="*/ 5015424 h 10139742"/>
              <a:gd name="connsiteX1" fmla="*/ 1897235 w 10133488"/>
              <a:gd name="connsiteY1" fmla="*/ 1973361 h 10139742"/>
              <a:gd name="connsiteX2" fmla="*/ 5041205 w 10133488"/>
              <a:gd name="connsiteY2" fmla="*/ 264 h 10139742"/>
              <a:gd name="connsiteX3" fmla="*/ 8069963 w 10133488"/>
              <a:gd name="connsiteY3" fmla="*/ 1807075 h 10139742"/>
              <a:gd name="connsiteX4" fmla="*/ 10102578 w 10133488"/>
              <a:gd name="connsiteY4" fmla="*/ 4654536 h 10139742"/>
              <a:gd name="connsiteX5" fmla="*/ 9664925 w 10133488"/>
              <a:gd name="connsiteY5" fmla="*/ 6635807 h 10139742"/>
              <a:gd name="connsiteX6" fmla="*/ 8263742 w 10133488"/>
              <a:gd name="connsiteY6" fmla="*/ 8127755 h 10139742"/>
              <a:gd name="connsiteX7" fmla="*/ 5180602 w 10133488"/>
              <a:gd name="connsiteY7" fmla="*/ 10131776 h 10139742"/>
              <a:gd name="connsiteX8" fmla="*/ 1871109 w 10133488"/>
              <a:gd name="connsiteY8" fmla="*/ 8133929 h 10139742"/>
              <a:gd name="connsiteX9" fmla="*/ 2430 w 10133488"/>
              <a:gd name="connsiteY9" fmla="*/ 5015424 h 10139742"/>
              <a:gd name="connsiteX0" fmla="*/ 2430 w 10133488"/>
              <a:gd name="connsiteY0" fmla="*/ 5015424 h 10139776"/>
              <a:gd name="connsiteX1" fmla="*/ 1897235 w 10133488"/>
              <a:gd name="connsiteY1" fmla="*/ 1973361 h 10139776"/>
              <a:gd name="connsiteX2" fmla="*/ 5041205 w 10133488"/>
              <a:gd name="connsiteY2" fmla="*/ 264 h 10139776"/>
              <a:gd name="connsiteX3" fmla="*/ 8069963 w 10133488"/>
              <a:gd name="connsiteY3" fmla="*/ 1807075 h 10139776"/>
              <a:gd name="connsiteX4" fmla="*/ 10102578 w 10133488"/>
              <a:gd name="connsiteY4" fmla="*/ 4654536 h 10139776"/>
              <a:gd name="connsiteX5" fmla="*/ 9664925 w 10133488"/>
              <a:gd name="connsiteY5" fmla="*/ 6635807 h 10139776"/>
              <a:gd name="connsiteX6" fmla="*/ 8263742 w 10133488"/>
              <a:gd name="connsiteY6" fmla="*/ 8127755 h 10139776"/>
              <a:gd name="connsiteX7" fmla="*/ 5180602 w 10133488"/>
              <a:gd name="connsiteY7" fmla="*/ 10131776 h 10139776"/>
              <a:gd name="connsiteX8" fmla="*/ 1871109 w 10133488"/>
              <a:gd name="connsiteY8" fmla="*/ 8133929 h 10139776"/>
              <a:gd name="connsiteX9" fmla="*/ 2430 w 10133488"/>
              <a:gd name="connsiteY9" fmla="*/ 5015424 h 10139776"/>
              <a:gd name="connsiteX0" fmla="*/ 797 w 10131855"/>
              <a:gd name="connsiteY0" fmla="*/ 5015424 h 10139776"/>
              <a:gd name="connsiteX1" fmla="*/ 1895602 w 10131855"/>
              <a:gd name="connsiteY1" fmla="*/ 1973361 h 10139776"/>
              <a:gd name="connsiteX2" fmla="*/ 5039572 w 10131855"/>
              <a:gd name="connsiteY2" fmla="*/ 264 h 10139776"/>
              <a:gd name="connsiteX3" fmla="*/ 8068330 w 10131855"/>
              <a:gd name="connsiteY3" fmla="*/ 1807075 h 10139776"/>
              <a:gd name="connsiteX4" fmla="*/ 10100945 w 10131855"/>
              <a:gd name="connsiteY4" fmla="*/ 4654536 h 10139776"/>
              <a:gd name="connsiteX5" fmla="*/ 9663292 w 10131855"/>
              <a:gd name="connsiteY5" fmla="*/ 6635807 h 10139776"/>
              <a:gd name="connsiteX6" fmla="*/ 8262109 w 10131855"/>
              <a:gd name="connsiteY6" fmla="*/ 8127755 h 10139776"/>
              <a:gd name="connsiteX7" fmla="*/ 5178969 w 10131855"/>
              <a:gd name="connsiteY7" fmla="*/ 10131776 h 10139776"/>
              <a:gd name="connsiteX8" fmla="*/ 1869476 w 10131855"/>
              <a:gd name="connsiteY8" fmla="*/ 8133929 h 10139776"/>
              <a:gd name="connsiteX9" fmla="*/ 797 w 10131855"/>
              <a:gd name="connsiteY9" fmla="*/ 5015424 h 10139776"/>
              <a:gd name="connsiteX0" fmla="*/ 797 w 10131855"/>
              <a:gd name="connsiteY0" fmla="*/ 5015424 h 10139776"/>
              <a:gd name="connsiteX1" fmla="*/ 1895602 w 10131855"/>
              <a:gd name="connsiteY1" fmla="*/ 1973361 h 10139776"/>
              <a:gd name="connsiteX2" fmla="*/ 5039572 w 10131855"/>
              <a:gd name="connsiteY2" fmla="*/ 264 h 10139776"/>
              <a:gd name="connsiteX3" fmla="*/ 8068330 w 10131855"/>
              <a:gd name="connsiteY3" fmla="*/ 1807075 h 10139776"/>
              <a:gd name="connsiteX4" fmla="*/ 10100945 w 10131855"/>
              <a:gd name="connsiteY4" fmla="*/ 4654536 h 10139776"/>
              <a:gd name="connsiteX5" fmla="*/ 9663292 w 10131855"/>
              <a:gd name="connsiteY5" fmla="*/ 6635807 h 10139776"/>
              <a:gd name="connsiteX6" fmla="*/ 8262109 w 10131855"/>
              <a:gd name="connsiteY6" fmla="*/ 8127755 h 10139776"/>
              <a:gd name="connsiteX7" fmla="*/ 5178969 w 10131855"/>
              <a:gd name="connsiteY7" fmla="*/ 10131776 h 10139776"/>
              <a:gd name="connsiteX8" fmla="*/ 1869476 w 10131855"/>
              <a:gd name="connsiteY8" fmla="*/ 8133929 h 10139776"/>
              <a:gd name="connsiteX9" fmla="*/ 797 w 10131855"/>
              <a:gd name="connsiteY9" fmla="*/ 5015424 h 10139776"/>
              <a:gd name="connsiteX0" fmla="*/ 809 w 10131867"/>
              <a:gd name="connsiteY0" fmla="*/ 5015424 h 10140107"/>
              <a:gd name="connsiteX1" fmla="*/ 1895614 w 10131867"/>
              <a:gd name="connsiteY1" fmla="*/ 1973361 h 10140107"/>
              <a:gd name="connsiteX2" fmla="*/ 5039584 w 10131867"/>
              <a:gd name="connsiteY2" fmla="*/ 264 h 10140107"/>
              <a:gd name="connsiteX3" fmla="*/ 8068342 w 10131867"/>
              <a:gd name="connsiteY3" fmla="*/ 1807075 h 10140107"/>
              <a:gd name="connsiteX4" fmla="*/ 10100957 w 10131867"/>
              <a:gd name="connsiteY4" fmla="*/ 4654536 h 10140107"/>
              <a:gd name="connsiteX5" fmla="*/ 9663304 w 10131867"/>
              <a:gd name="connsiteY5" fmla="*/ 6635807 h 10140107"/>
              <a:gd name="connsiteX6" fmla="*/ 8262121 w 10131867"/>
              <a:gd name="connsiteY6" fmla="*/ 8127755 h 10140107"/>
              <a:gd name="connsiteX7" fmla="*/ 5178981 w 10131867"/>
              <a:gd name="connsiteY7" fmla="*/ 10131776 h 10140107"/>
              <a:gd name="connsiteX8" fmla="*/ 1869488 w 10131867"/>
              <a:gd name="connsiteY8" fmla="*/ 8133929 h 10140107"/>
              <a:gd name="connsiteX9" fmla="*/ 809 w 10131867"/>
              <a:gd name="connsiteY9" fmla="*/ 5015424 h 10140107"/>
              <a:gd name="connsiteX0" fmla="*/ 189 w 10131247"/>
              <a:gd name="connsiteY0" fmla="*/ 5015424 h 10140107"/>
              <a:gd name="connsiteX1" fmla="*/ 1894994 w 10131247"/>
              <a:gd name="connsiteY1" fmla="*/ 1973361 h 10140107"/>
              <a:gd name="connsiteX2" fmla="*/ 5038964 w 10131247"/>
              <a:gd name="connsiteY2" fmla="*/ 264 h 10140107"/>
              <a:gd name="connsiteX3" fmla="*/ 8067722 w 10131247"/>
              <a:gd name="connsiteY3" fmla="*/ 1807075 h 10140107"/>
              <a:gd name="connsiteX4" fmla="*/ 10100337 w 10131247"/>
              <a:gd name="connsiteY4" fmla="*/ 4654536 h 10140107"/>
              <a:gd name="connsiteX5" fmla="*/ 9662684 w 10131247"/>
              <a:gd name="connsiteY5" fmla="*/ 6635807 h 10140107"/>
              <a:gd name="connsiteX6" fmla="*/ 8261501 w 10131247"/>
              <a:gd name="connsiteY6" fmla="*/ 8127755 h 10140107"/>
              <a:gd name="connsiteX7" fmla="*/ 5178361 w 10131247"/>
              <a:gd name="connsiteY7" fmla="*/ 10131776 h 10140107"/>
              <a:gd name="connsiteX8" fmla="*/ 1868868 w 10131247"/>
              <a:gd name="connsiteY8" fmla="*/ 8133929 h 10140107"/>
              <a:gd name="connsiteX9" fmla="*/ 189 w 10131247"/>
              <a:gd name="connsiteY9" fmla="*/ 5015424 h 10140107"/>
              <a:gd name="connsiteX0" fmla="*/ 349 w 10131407"/>
              <a:gd name="connsiteY0" fmla="*/ 5015424 h 10140107"/>
              <a:gd name="connsiteX1" fmla="*/ 1895154 w 10131407"/>
              <a:gd name="connsiteY1" fmla="*/ 1973361 h 10140107"/>
              <a:gd name="connsiteX2" fmla="*/ 5039124 w 10131407"/>
              <a:gd name="connsiteY2" fmla="*/ 264 h 10140107"/>
              <a:gd name="connsiteX3" fmla="*/ 8067882 w 10131407"/>
              <a:gd name="connsiteY3" fmla="*/ 1807075 h 10140107"/>
              <a:gd name="connsiteX4" fmla="*/ 10100497 w 10131407"/>
              <a:gd name="connsiteY4" fmla="*/ 4654536 h 10140107"/>
              <a:gd name="connsiteX5" fmla="*/ 9662844 w 10131407"/>
              <a:gd name="connsiteY5" fmla="*/ 6635807 h 10140107"/>
              <a:gd name="connsiteX6" fmla="*/ 8261661 w 10131407"/>
              <a:gd name="connsiteY6" fmla="*/ 8127755 h 10140107"/>
              <a:gd name="connsiteX7" fmla="*/ 5178521 w 10131407"/>
              <a:gd name="connsiteY7" fmla="*/ 10131776 h 10140107"/>
              <a:gd name="connsiteX8" fmla="*/ 1869028 w 10131407"/>
              <a:gd name="connsiteY8" fmla="*/ 8133929 h 10140107"/>
              <a:gd name="connsiteX9" fmla="*/ 349 w 10131407"/>
              <a:gd name="connsiteY9" fmla="*/ 5015424 h 10140107"/>
              <a:gd name="connsiteX0" fmla="*/ 354 w 10131412"/>
              <a:gd name="connsiteY0" fmla="*/ 5015424 h 10139997"/>
              <a:gd name="connsiteX1" fmla="*/ 1895159 w 10131412"/>
              <a:gd name="connsiteY1" fmla="*/ 1973361 h 10139997"/>
              <a:gd name="connsiteX2" fmla="*/ 5039129 w 10131412"/>
              <a:gd name="connsiteY2" fmla="*/ 264 h 10139997"/>
              <a:gd name="connsiteX3" fmla="*/ 8067887 w 10131412"/>
              <a:gd name="connsiteY3" fmla="*/ 1807075 h 10139997"/>
              <a:gd name="connsiteX4" fmla="*/ 10100502 w 10131412"/>
              <a:gd name="connsiteY4" fmla="*/ 4654536 h 10139997"/>
              <a:gd name="connsiteX5" fmla="*/ 9662849 w 10131412"/>
              <a:gd name="connsiteY5" fmla="*/ 6635807 h 10139997"/>
              <a:gd name="connsiteX6" fmla="*/ 8261666 w 10131412"/>
              <a:gd name="connsiteY6" fmla="*/ 8127755 h 10139997"/>
              <a:gd name="connsiteX7" fmla="*/ 5178526 w 10131412"/>
              <a:gd name="connsiteY7" fmla="*/ 10131776 h 10139997"/>
              <a:gd name="connsiteX8" fmla="*/ 1869033 w 10131412"/>
              <a:gd name="connsiteY8" fmla="*/ 8133929 h 10139997"/>
              <a:gd name="connsiteX9" fmla="*/ 354 w 10131412"/>
              <a:gd name="connsiteY9" fmla="*/ 5015424 h 10139997"/>
              <a:gd name="connsiteX0" fmla="*/ 354 w 10131412"/>
              <a:gd name="connsiteY0" fmla="*/ 5015424 h 10131802"/>
              <a:gd name="connsiteX1" fmla="*/ 1895159 w 10131412"/>
              <a:gd name="connsiteY1" fmla="*/ 1973361 h 10131802"/>
              <a:gd name="connsiteX2" fmla="*/ 5039129 w 10131412"/>
              <a:gd name="connsiteY2" fmla="*/ 264 h 10131802"/>
              <a:gd name="connsiteX3" fmla="*/ 8067887 w 10131412"/>
              <a:gd name="connsiteY3" fmla="*/ 1807075 h 10131802"/>
              <a:gd name="connsiteX4" fmla="*/ 10100502 w 10131412"/>
              <a:gd name="connsiteY4" fmla="*/ 4654536 h 10131802"/>
              <a:gd name="connsiteX5" fmla="*/ 9662849 w 10131412"/>
              <a:gd name="connsiteY5" fmla="*/ 6635807 h 10131802"/>
              <a:gd name="connsiteX6" fmla="*/ 8261666 w 10131412"/>
              <a:gd name="connsiteY6" fmla="*/ 8127755 h 10131802"/>
              <a:gd name="connsiteX7" fmla="*/ 5178526 w 10131412"/>
              <a:gd name="connsiteY7" fmla="*/ 10131776 h 10131802"/>
              <a:gd name="connsiteX8" fmla="*/ 1869033 w 10131412"/>
              <a:gd name="connsiteY8" fmla="*/ 8133929 h 10131802"/>
              <a:gd name="connsiteX9" fmla="*/ 354 w 10131412"/>
              <a:gd name="connsiteY9" fmla="*/ 5015424 h 10131802"/>
              <a:gd name="connsiteX0" fmla="*/ 354 w 10130848"/>
              <a:gd name="connsiteY0" fmla="*/ 5015424 h 10131802"/>
              <a:gd name="connsiteX1" fmla="*/ 1895159 w 10130848"/>
              <a:gd name="connsiteY1" fmla="*/ 1973361 h 10131802"/>
              <a:gd name="connsiteX2" fmla="*/ 5039129 w 10130848"/>
              <a:gd name="connsiteY2" fmla="*/ 264 h 10131802"/>
              <a:gd name="connsiteX3" fmla="*/ 8067887 w 10130848"/>
              <a:gd name="connsiteY3" fmla="*/ 1807075 h 10131802"/>
              <a:gd name="connsiteX4" fmla="*/ 10100502 w 10130848"/>
              <a:gd name="connsiteY4" fmla="*/ 4654536 h 10131802"/>
              <a:gd name="connsiteX5" fmla="*/ 9662849 w 10130848"/>
              <a:gd name="connsiteY5" fmla="*/ 6635807 h 10131802"/>
              <a:gd name="connsiteX6" fmla="*/ 8279860 w 10130848"/>
              <a:gd name="connsiteY6" fmla="*/ 8139865 h 10131802"/>
              <a:gd name="connsiteX7" fmla="*/ 5178526 w 10130848"/>
              <a:gd name="connsiteY7" fmla="*/ 10131776 h 10131802"/>
              <a:gd name="connsiteX8" fmla="*/ 1869033 w 10130848"/>
              <a:gd name="connsiteY8" fmla="*/ 8133929 h 10131802"/>
              <a:gd name="connsiteX9" fmla="*/ 354 w 10130848"/>
              <a:gd name="connsiteY9" fmla="*/ 5015424 h 10131802"/>
              <a:gd name="connsiteX0" fmla="*/ 354 w 10130848"/>
              <a:gd name="connsiteY0" fmla="*/ 5015424 h 10136015"/>
              <a:gd name="connsiteX1" fmla="*/ 1895159 w 10130848"/>
              <a:gd name="connsiteY1" fmla="*/ 1973361 h 10136015"/>
              <a:gd name="connsiteX2" fmla="*/ 5039129 w 10130848"/>
              <a:gd name="connsiteY2" fmla="*/ 264 h 10136015"/>
              <a:gd name="connsiteX3" fmla="*/ 8067887 w 10130848"/>
              <a:gd name="connsiteY3" fmla="*/ 1807075 h 10136015"/>
              <a:gd name="connsiteX4" fmla="*/ 10100502 w 10130848"/>
              <a:gd name="connsiteY4" fmla="*/ 4654536 h 10136015"/>
              <a:gd name="connsiteX5" fmla="*/ 9662849 w 10130848"/>
              <a:gd name="connsiteY5" fmla="*/ 6635807 h 10136015"/>
              <a:gd name="connsiteX6" fmla="*/ 8279860 w 10130848"/>
              <a:gd name="connsiteY6" fmla="*/ 8139865 h 10136015"/>
              <a:gd name="connsiteX7" fmla="*/ 5178526 w 10130848"/>
              <a:gd name="connsiteY7" fmla="*/ 10131776 h 10136015"/>
              <a:gd name="connsiteX8" fmla="*/ 1869033 w 10130848"/>
              <a:gd name="connsiteY8" fmla="*/ 8133929 h 10136015"/>
              <a:gd name="connsiteX9" fmla="*/ 354 w 10130848"/>
              <a:gd name="connsiteY9" fmla="*/ 5015424 h 10136015"/>
              <a:gd name="connsiteX0" fmla="*/ 390 w 10130884"/>
              <a:gd name="connsiteY0" fmla="*/ 5015424 h 10136191"/>
              <a:gd name="connsiteX1" fmla="*/ 1895195 w 10130884"/>
              <a:gd name="connsiteY1" fmla="*/ 1973361 h 10136191"/>
              <a:gd name="connsiteX2" fmla="*/ 5039165 w 10130884"/>
              <a:gd name="connsiteY2" fmla="*/ 264 h 10136191"/>
              <a:gd name="connsiteX3" fmla="*/ 8067923 w 10130884"/>
              <a:gd name="connsiteY3" fmla="*/ 1807075 h 10136191"/>
              <a:gd name="connsiteX4" fmla="*/ 10100538 w 10130884"/>
              <a:gd name="connsiteY4" fmla="*/ 4654536 h 10136191"/>
              <a:gd name="connsiteX5" fmla="*/ 9662885 w 10130884"/>
              <a:gd name="connsiteY5" fmla="*/ 6635807 h 10136191"/>
              <a:gd name="connsiteX6" fmla="*/ 8279896 w 10130884"/>
              <a:gd name="connsiteY6" fmla="*/ 8139865 h 10136191"/>
              <a:gd name="connsiteX7" fmla="*/ 5178562 w 10130884"/>
              <a:gd name="connsiteY7" fmla="*/ 10131776 h 10136191"/>
              <a:gd name="connsiteX8" fmla="*/ 1869069 w 10130884"/>
              <a:gd name="connsiteY8" fmla="*/ 8133929 h 10136191"/>
              <a:gd name="connsiteX9" fmla="*/ 390 w 10130884"/>
              <a:gd name="connsiteY9" fmla="*/ 5015424 h 10136191"/>
              <a:gd name="connsiteX0" fmla="*/ 390 w 10191597"/>
              <a:gd name="connsiteY0" fmla="*/ 5015424 h 10136191"/>
              <a:gd name="connsiteX1" fmla="*/ 1895195 w 10191597"/>
              <a:gd name="connsiteY1" fmla="*/ 1973361 h 10136191"/>
              <a:gd name="connsiteX2" fmla="*/ 5039165 w 10191597"/>
              <a:gd name="connsiteY2" fmla="*/ 264 h 10136191"/>
              <a:gd name="connsiteX3" fmla="*/ 8067923 w 10191597"/>
              <a:gd name="connsiteY3" fmla="*/ 1807075 h 10136191"/>
              <a:gd name="connsiteX4" fmla="*/ 10100538 w 10191597"/>
              <a:gd name="connsiteY4" fmla="*/ 4654536 h 10136191"/>
              <a:gd name="connsiteX5" fmla="*/ 9682369 w 10191597"/>
              <a:gd name="connsiteY5" fmla="*/ 6642291 h 10136191"/>
              <a:gd name="connsiteX6" fmla="*/ 8279896 w 10191597"/>
              <a:gd name="connsiteY6" fmla="*/ 8139865 h 10136191"/>
              <a:gd name="connsiteX7" fmla="*/ 5178562 w 10191597"/>
              <a:gd name="connsiteY7" fmla="*/ 10131776 h 10136191"/>
              <a:gd name="connsiteX8" fmla="*/ 1869069 w 10191597"/>
              <a:gd name="connsiteY8" fmla="*/ 8133929 h 10136191"/>
              <a:gd name="connsiteX9" fmla="*/ 390 w 10191597"/>
              <a:gd name="connsiteY9" fmla="*/ 5015424 h 10136191"/>
              <a:gd name="connsiteX0" fmla="*/ 390 w 10201626"/>
              <a:gd name="connsiteY0" fmla="*/ 5015424 h 10136191"/>
              <a:gd name="connsiteX1" fmla="*/ 1895195 w 10201626"/>
              <a:gd name="connsiteY1" fmla="*/ 1973361 h 10136191"/>
              <a:gd name="connsiteX2" fmla="*/ 5039165 w 10201626"/>
              <a:gd name="connsiteY2" fmla="*/ 264 h 10136191"/>
              <a:gd name="connsiteX3" fmla="*/ 8067923 w 10201626"/>
              <a:gd name="connsiteY3" fmla="*/ 1807075 h 10136191"/>
              <a:gd name="connsiteX4" fmla="*/ 10100538 w 10201626"/>
              <a:gd name="connsiteY4" fmla="*/ 4654536 h 10136191"/>
              <a:gd name="connsiteX5" fmla="*/ 9682369 w 10201626"/>
              <a:gd name="connsiteY5" fmla="*/ 6642291 h 10136191"/>
              <a:gd name="connsiteX6" fmla="*/ 8279896 w 10201626"/>
              <a:gd name="connsiteY6" fmla="*/ 8139865 h 10136191"/>
              <a:gd name="connsiteX7" fmla="*/ 5178562 w 10201626"/>
              <a:gd name="connsiteY7" fmla="*/ 10131776 h 10136191"/>
              <a:gd name="connsiteX8" fmla="*/ 1869069 w 10201626"/>
              <a:gd name="connsiteY8" fmla="*/ 8133929 h 10136191"/>
              <a:gd name="connsiteX9" fmla="*/ 390 w 10201626"/>
              <a:gd name="connsiteY9" fmla="*/ 5015424 h 10136191"/>
              <a:gd name="connsiteX0" fmla="*/ 390 w 10106208"/>
              <a:gd name="connsiteY0" fmla="*/ 5015424 h 10136191"/>
              <a:gd name="connsiteX1" fmla="*/ 1895195 w 10106208"/>
              <a:gd name="connsiteY1" fmla="*/ 1973361 h 10136191"/>
              <a:gd name="connsiteX2" fmla="*/ 5039165 w 10106208"/>
              <a:gd name="connsiteY2" fmla="*/ 264 h 10136191"/>
              <a:gd name="connsiteX3" fmla="*/ 8067923 w 10106208"/>
              <a:gd name="connsiteY3" fmla="*/ 1807075 h 10136191"/>
              <a:gd name="connsiteX4" fmla="*/ 10100538 w 10106208"/>
              <a:gd name="connsiteY4" fmla="*/ 4654536 h 10136191"/>
              <a:gd name="connsiteX5" fmla="*/ 9682369 w 10106208"/>
              <a:gd name="connsiteY5" fmla="*/ 6642291 h 10136191"/>
              <a:gd name="connsiteX6" fmla="*/ 8279896 w 10106208"/>
              <a:gd name="connsiteY6" fmla="*/ 8139865 h 10136191"/>
              <a:gd name="connsiteX7" fmla="*/ 5178562 w 10106208"/>
              <a:gd name="connsiteY7" fmla="*/ 10131776 h 10136191"/>
              <a:gd name="connsiteX8" fmla="*/ 1869069 w 10106208"/>
              <a:gd name="connsiteY8" fmla="*/ 8133929 h 10136191"/>
              <a:gd name="connsiteX9" fmla="*/ 390 w 10106208"/>
              <a:gd name="connsiteY9" fmla="*/ 5015424 h 10136191"/>
              <a:gd name="connsiteX0" fmla="*/ 390 w 10148981"/>
              <a:gd name="connsiteY0" fmla="*/ 5015424 h 10136191"/>
              <a:gd name="connsiteX1" fmla="*/ 1895195 w 10148981"/>
              <a:gd name="connsiteY1" fmla="*/ 1973361 h 10136191"/>
              <a:gd name="connsiteX2" fmla="*/ 5039165 w 10148981"/>
              <a:gd name="connsiteY2" fmla="*/ 264 h 10136191"/>
              <a:gd name="connsiteX3" fmla="*/ 8067923 w 10148981"/>
              <a:gd name="connsiteY3" fmla="*/ 1807075 h 10136191"/>
              <a:gd name="connsiteX4" fmla="*/ 10146000 w 10148981"/>
              <a:gd name="connsiteY4" fmla="*/ 4913898 h 10136191"/>
              <a:gd name="connsiteX5" fmla="*/ 9682369 w 10148981"/>
              <a:gd name="connsiteY5" fmla="*/ 6642291 h 10136191"/>
              <a:gd name="connsiteX6" fmla="*/ 8279896 w 10148981"/>
              <a:gd name="connsiteY6" fmla="*/ 8139865 h 10136191"/>
              <a:gd name="connsiteX7" fmla="*/ 5178562 w 10148981"/>
              <a:gd name="connsiteY7" fmla="*/ 10131776 h 10136191"/>
              <a:gd name="connsiteX8" fmla="*/ 1869069 w 10148981"/>
              <a:gd name="connsiteY8" fmla="*/ 8133929 h 10136191"/>
              <a:gd name="connsiteX9" fmla="*/ 390 w 10148981"/>
              <a:gd name="connsiteY9" fmla="*/ 5015424 h 10136191"/>
              <a:gd name="connsiteX0" fmla="*/ 390 w 10146062"/>
              <a:gd name="connsiteY0" fmla="*/ 5015424 h 10136191"/>
              <a:gd name="connsiteX1" fmla="*/ 1895195 w 10146062"/>
              <a:gd name="connsiteY1" fmla="*/ 1973361 h 10136191"/>
              <a:gd name="connsiteX2" fmla="*/ 5039165 w 10146062"/>
              <a:gd name="connsiteY2" fmla="*/ 264 h 10136191"/>
              <a:gd name="connsiteX3" fmla="*/ 8067923 w 10146062"/>
              <a:gd name="connsiteY3" fmla="*/ 1807075 h 10136191"/>
              <a:gd name="connsiteX4" fmla="*/ 10146000 w 10146062"/>
              <a:gd name="connsiteY4" fmla="*/ 4913898 h 10136191"/>
              <a:gd name="connsiteX5" fmla="*/ 9682369 w 10146062"/>
              <a:gd name="connsiteY5" fmla="*/ 6642291 h 10136191"/>
              <a:gd name="connsiteX6" fmla="*/ 8279896 w 10146062"/>
              <a:gd name="connsiteY6" fmla="*/ 8139865 h 10136191"/>
              <a:gd name="connsiteX7" fmla="*/ 5178562 w 10146062"/>
              <a:gd name="connsiteY7" fmla="*/ 10131776 h 10136191"/>
              <a:gd name="connsiteX8" fmla="*/ 1869069 w 10146062"/>
              <a:gd name="connsiteY8" fmla="*/ 8133929 h 10136191"/>
              <a:gd name="connsiteX9" fmla="*/ 390 w 10146062"/>
              <a:gd name="connsiteY9" fmla="*/ 5015424 h 10136191"/>
              <a:gd name="connsiteX0" fmla="*/ 390 w 10146514"/>
              <a:gd name="connsiteY0" fmla="*/ 5015424 h 10136191"/>
              <a:gd name="connsiteX1" fmla="*/ 1895195 w 10146514"/>
              <a:gd name="connsiteY1" fmla="*/ 1973361 h 10136191"/>
              <a:gd name="connsiteX2" fmla="*/ 5039165 w 10146514"/>
              <a:gd name="connsiteY2" fmla="*/ 264 h 10136191"/>
              <a:gd name="connsiteX3" fmla="*/ 8067923 w 10146514"/>
              <a:gd name="connsiteY3" fmla="*/ 1807075 h 10136191"/>
              <a:gd name="connsiteX4" fmla="*/ 10146000 w 10146514"/>
              <a:gd name="connsiteY4" fmla="*/ 4913898 h 10136191"/>
              <a:gd name="connsiteX5" fmla="*/ 9682369 w 10146514"/>
              <a:gd name="connsiteY5" fmla="*/ 6642291 h 10136191"/>
              <a:gd name="connsiteX6" fmla="*/ 8279896 w 10146514"/>
              <a:gd name="connsiteY6" fmla="*/ 8139865 h 10136191"/>
              <a:gd name="connsiteX7" fmla="*/ 5178562 w 10146514"/>
              <a:gd name="connsiteY7" fmla="*/ 10131776 h 10136191"/>
              <a:gd name="connsiteX8" fmla="*/ 1869069 w 10146514"/>
              <a:gd name="connsiteY8" fmla="*/ 8133929 h 10136191"/>
              <a:gd name="connsiteX9" fmla="*/ 390 w 10146514"/>
              <a:gd name="connsiteY9" fmla="*/ 5015424 h 10136191"/>
              <a:gd name="connsiteX0" fmla="*/ 390 w 10146062"/>
              <a:gd name="connsiteY0" fmla="*/ 5015424 h 10136191"/>
              <a:gd name="connsiteX1" fmla="*/ 1895195 w 10146062"/>
              <a:gd name="connsiteY1" fmla="*/ 1973361 h 10136191"/>
              <a:gd name="connsiteX2" fmla="*/ 5039165 w 10146062"/>
              <a:gd name="connsiteY2" fmla="*/ 264 h 10136191"/>
              <a:gd name="connsiteX3" fmla="*/ 8067923 w 10146062"/>
              <a:gd name="connsiteY3" fmla="*/ 1807075 h 10136191"/>
              <a:gd name="connsiteX4" fmla="*/ 10146000 w 10146062"/>
              <a:gd name="connsiteY4" fmla="*/ 4913898 h 10136191"/>
              <a:gd name="connsiteX5" fmla="*/ 9682369 w 10146062"/>
              <a:gd name="connsiteY5" fmla="*/ 6642291 h 10136191"/>
              <a:gd name="connsiteX6" fmla="*/ 8279896 w 10146062"/>
              <a:gd name="connsiteY6" fmla="*/ 8139865 h 10136191"/>
              <a:gd name="connsiteX7" fmla="*/ 5178562 w 10146062"/>
              <a:gd name="connsiteY7" fmla="*/ 10131776 h 10136191"/>
              <a:gd name="connsiteX8" fmla="*/ 1869069 w 10146062"/>
              <a:gd name="connsiteY8" fmla="*/ 8133929 h 10136191"/>
              <a:gd name="connsiteX9" fmla="*/ 390 w 10146062"/>
              <a:gd name="connsiteY9" fmla="*/ 5015424 h 10136191"/>
              <a:gd name="connsiteX0" fmla="*/ 390 w 10146062"/>
              <a:gd name="connsiteY0" fmla="*/ 5015424 h 10136191"/>
              <a:gd name="connsiteX1" fmla="*/ 1895195 w 10146062"/>
              <a:gd name="connsiteY1" fmla="*/ 1973361 h 10136191"/>
              <a:gd name="connsiteX2" fmla="*/ 5039165 w 10146062"/>
              <a:gd name="connsiteY2" fmla="*/ 264 h 10136191"/>
              <a:gd name="connsiteX3" fmla="*/ 8067923 w 10146062"/>
              <a:gd name="connsiteY3" fmla="*/ 1807075 h 10136191"/>
              <a:gd name="connsiteX4" fmla="*/ 10146000 w 10146062"/>
              <a:gd name="connsiteY4" fmla="*/ 4913898 h 10136191"/>
              <a:gd name="connsiteX5" fmla="*/ 9682369 w 10146062"/>
              <a:gd name="connsiteY5" fmla="*/ 6642291 h 10136191"/>
              <a:gd name="connsiteX6" fmla="*/ 8279896 w 10146062"/>
              <a:gd name="connsiteY6" fmla="*/ 8139865 h 10136191"/>
              <a:gd name="connsiteX7" fmla="*/ 5178562 w 10146062"/>
              <a:gd name="connsiteY7" fmla="*/ 10131776 h 10136191"/>
              <a:gd name="connsiteX8" fmla="*/ 1869069 w 10146062"/>
              <a:gd name="connsiteY8" fmla="*/ 8133929 h 10136191"/>
              <a:gd name="connsiteX9" fmla="*/ 390 w 10146062"/>
              <a:gd name="connsiteY9" fmla="*/ 5015424 h 10136191"/>
              <a:gd name="connsiteX0" fmla="*/ 390 w 10146020"/>
              <a:gd name="connsiteY0" fmla="*/ 5015424 h 10136191"/>
              <a:gd name="connsiteX1" fmla="*/ 1895195 w 10146020"/>
              <a:gd name="connsiteY1" fmla="*/ 1973361 h 10136191"/>
              <a:gd name="connsiteX2" fmla="*/ 5039165 w 10146020"/>
              <a:gd name="connsiteY2" fmla="*/ 264 h 10136191"/>
              <a:gd name="connsiteX3" fmla="*/ 8067923 w 10146020"/>
              <a:gd name="connsiteY3" fmla="*/ 1807075 h 10136191"/>
              <a:gd name="connsiteX4" fmla="*/ 10146000 w 10146020"/>
              <a:gd name="connsiteY4" fmla="*/ 4913898 h 10136191"/>
              <a:gd name="connsiteX5" fmla="*/ 9682369 w 10146020"/>
              <a:gd name="connsiteY5" fmla="*/ 6642291 h 10136191"/>
              <a:gd name="connsiteX6" fmla="*/ 8279896 w 10146020"/>
              <a:gd name="connsiteY6" fmla="*/ 8139865 h 10136191"/>
              <a:gd name="connsiteX7" fmla="*/ 5178562 w 10146020"/>
              <a:gd name="connsiteY7" fmla="*/ 10131776 h 10136191"/>
              <a:gd name="connsiteX8" fmla="*/ 1869069 w 10146020"/>
              <a:gd name="connsiteY8" fmla="*/ 8133929 h 10136191"/>
              <a:gd name="connsiteX9" fmla="*/ 390 w 10146020"/>
              <a:gd name="connsiteY9" fmla="*/ 5015424 h 10136191"/>
              <a:gd name="connsiteX0" fmla="*/ 390 w 10146020"/>
              <a:gd name="connsiteY0" fmla="*/ 5015424 h 10136191"/>
              <a:gd name="connsiteX1" fmla="*/ 1895195 w 10146020"/>
              <a:gd name="connsiteY1" fmla="*/ 1973361 h 10136191"/>
              <a:gd name="connsiteX2" fmla="*/ 5039165 w 10146020"/>
              <a:gd name="connsiteY2" fmla="*/ 264 h 10136191"/>
              <a:gd name="connsiteX3" fmla="*/ 8067923 w 10146020"/>
              <a:gd name="connsiteY3" fmla="*/ 1807075 h 10136191"/>
              <a:gd name="connsiteX4" fmla="*/ 10146000 w 10146020"/>
              <a:gd name="connsiteY4" fmla="*/ 4913898 h 10136191"/>
              <a:gd name="connsiteX5" fmla="*/ 9682369 w 10146020"/>
              <a:gd name="connsiteY5" fmla="*/ 6642291 h 10136191"/>
              <a:gd name="connsiteX6" fmla="*/ 8279896 w 10146020"/>
              <a:gd name="connsiteY6" fmla="*/ 8139865 h 10136191"/>
              <a:gd name="connsiteX7" fmla="*/ 5178562 w 10146020"/>
              <a:gd name="connsiteY7" fmla="*/ 10131776 h 10136191"/>
              <a:gd name="connsiteX8" fmla="*/ 1869069 w 10146020"/>
              <a:gd name="connsiteY8" fmla="*/ 8133929 h 10136191"/>
              <a:gd name="connsiteX9" fmla="*/ 390 w 10146020"/>
              <a:gd name="connsiteY9" fmla="*/ 5015424 h 10136191"/>
              <a:gd name="connsiteX0" fmla="*/ 390 w 10146062"/>
              <a:gd name="connsiteY0" fmla="*/ 5015424 h 10136191"/>
              <a:gd name="connsiteX1" fmla="*/ 1895195 w 10146062"/>
              <a:gd name="connsiteY1" fmla="*/ 1973361 h 10136191"/>
              <a:gd name="connsiteX2" fmla="*/ 5039165 w 10146062"/>
              <a:gd name="connsiteY2" fmla="*/ 264 h 10136191"/>
              <a:gd name="connsiteX3" fmla="*/ 8067923 w 10146062"/>
              <a:gd name="connsiteY3" fmla="*/ 1807075 h 10136191"/>
              <a:gd name="connsiteX4" fmla="*/ 10146000 w 10146062"/>
              <a:gd name="connsiteY4" fmla="*/ 4913898 h 10136191"/>
              <a:gd name="connsiteX5" fmla="*/ 9682369 w 10146062"/>
              <a:gd name="connsiteY5" fmla="*/ 6642291 h 10136191"/>
              <a:gd name="connsiteX6" fmla="*/ 8279896 w 10146062"/>
              <a:gd name="connsiteY6" fmla="*/ 8139865 h 10136191"/>
              <a:gd name="connsiteX7" fmla="*/ 5178562 w 10146062"/>
              <a:gd name="connsiteY7" fmla="*/ 10131776 h 10136191"/>
              <a:gd name="connsiteX8" fmla="*/ 1869069 w 10146062"/>
              <a:gd name="connsiteY8" fmla="*/ 8133929 h 10136191"/>
              <a:gd name="connsiteX9" fmla="*/ 390 w 10146062"/>
              <a:gd name="connsiteY9" fmla="*/ 5015424 h 10136191"/>
              <a:gd name="connsiteX0" fmla="*/ 390 w 10218833"/>
              <a:gd name="connsiteY0" fmla="*/ 5015747 h 10136514"/>
              <a:gd name="connsiteX1" fmla="*/ 1895195 w 10218833"/>
              <a:gd name="connsiteY1" fmla="*/ 1973684 h 10136514"/>
              <a:gd name="connsiteX2" fmla="*/ 5039165 w 10218833"/>
              <a:gd name="connsiteY2" fmla="*/ 587 h 10136514"/>
              <a:gd name="connsiteX3" fmla="*/ 8074417 w 10218833"/>
              <a:gd name="connsiteY3" fmla="*/ 1787947 h 10136514"/>
              <a:gd name="connsiteX4" fmla="*/ 10146000 w 10218833"/>
              <a:gd name="connsiteY4" fmla="*/ 4914221 h 10136514"/>
              <a:gd name="connsiteX5" fmla="*/ 9682369 w 10218833"/>
              <a:gd name="connsiteY5" fmla="*/ 6642614 h 10136514"/>
              <a:gd name="connsiteX6" fmla="*/ 8279896 w 10218833"/>
              <a:gd name="connsiteY6" fmla="*/ 8140188 h 10136514"/>
              <a:gd name="connsiteX7" fmla="*/ 5178562 w 10218833"/>
              <a:gd name="connsiteY7" fmla="*/ 10132099 h 10136514"/>
              <a:gd name="connsiteX8" fmla="*/ 1869069 w 10218833"/>
              <a:gd name="connsiteY8" fmla="*/ 8134252 h 10136514"/>
              <a:gd name="connsiteX9" fmla="*/ 390 w 10218833"/>
              <a:gd name="connsiteY9" fmla="*/ 5015747 h 10136514"/>
              <a:gd name="connsiteX0" fmla="*/ 390 w 10218833"/>
              <a:gd name="connsiteY0" fmla="*/ 5015825 h 10136592"/>
              <a:gd name="connsiteX1" fmla="*/ 1895195 w 10218833"/>
              <a:gd name="connsiteY1" fmla="*/ 1973762 h 10136592"/>
              <a:gd name="connsiteX2" fmla="*/ 5039165 w 10218833"/>
              <a:gd name="connsiteY2" fmla="*/ 665 h 10136592"/>
              <a:gd name="connsiteX3" fmla="*/ 8074417 w 10218833"/>
              <a:gd name="connsiteY3" fmla="*/ 1788025 h 10136592"/>
              <a:gd name="connsiteX4" fmla="*/ 10146000 w 10218833"/>
              <a:gd name="connsiteY4" fmla="*/ 4914299 h 10136592"/>
              <a:gd name="connsiteX5" fmla="*/ 9682369 w 10218833"/>
              <a:gd name="connsiteY5" fmla="*/ 6642692 h 10136592"/>
              <a:gd name="connsiteX6" fmla="*/ 8279896 w 10218833"/>
              <a:gd name="connsiteY6" fmla="*/ 8140266 h 10136592"/>
              <a:gd name="connsiteX7" fmla="*/ 5178562 w 10218833"/>
              <a:gd name="connsiteY7" fmla="*/ 10132177 h 10136592"/>
              <a:gd name="connsiteX8" fmla="*/ 1869069 w 10218833"/>
              <a:gd name="connsiteY8" fmla="*/ 8134330 h 10136592"/>
              <a:gd name="connsiteX9" fmla="*/ 390 w 10218833"/>
              <a:gd name="connsiteY9" fmla="*/ 5015825 h 10136592"/>
              <a:gd name="connsiteX0" fmla="*/ 390 w 10218833"/>
              <a:gd name="connsiteY0" fmla="*/ 5015179 h 10135946"/>
              <a:gd name="connsiteX1" fmla="*/ 1895195 w 10218833"/>
              <a:gd name="connsiteY1" fmla="*/ 1973116 h 10135946"/>
              <a:gd name="connsiteX2" fmla="*/ 5039165 w 10218833"/>
              <a:gd name="connsiteY2" fmla="*/ 19 h 10135946"/>
              <a:gd name="connsiteX3" fmla="*/ 8074417 w 10218833"/>
              <a:gd name="connsiteY3" fmla="*/ 1787379 h 10135946"/>
              <a:gd name="connsiteX4" fmla="*/ 10146000 w 10218833"/>
              <a:gd name="connsiteY4" fmla="*/ 4913653 h 10135946"/>
              <a:gd name="connsiteX5" fmla="*/ 9682369 w 10218833"/>
              <a:gd name="connsiteY5" fmla="*/ 6642046 h 10135946"/>
              <a:gd name="connsiteX6" fmla="*/ 8279896 w 10218833"/>
              <a:gd name="connsiteY6" fmla="*/ 8139620 h 10135946"/>
              <a:gd name="connsiteX7" fmla="*/ 5178562 w 10218833"/>
              <a:gd name="connsiteY7" fmla="*/ 10131531 h 10135946"/>
              <a:gd name="connsiteX8" fmla="*/ 1869069 w 10218833"/>
              <a:gd name="connsiteY8" fmla="*/ 8133684 h 10135946"/>
              <a:gd name="connsiteX9" fmla="*/ 390 w 10218833"/>
              <a:gd name="connsiteY9" fmla="*/ 5015179 h 10135946"/>
              <a:gd name="connsiteX0" fmla="*/ 390 w 10218833"/>
              <a:gd name="connsiteY0" fmla="*/ 5015637 h 10136404"/>
              <a:gd name="connsiteX1" fmla="*/ 1895195 w 10218833"/>
              <a:gd name="connsiteY1" fmla="*/ 1973574 h 10136404"/>
              <a:gd name="connsiteX2" fmla="*/ 5039165 w 10218833"/>
              <a:gd name="connsiteY2" fmla="*/ 477 h 10136404"/>
              <a:gd name="connsiteX3" fmla="*/ 8074417 w 10218833"/>
              <a:gd name="connsiteY3" fmla="*/ 1787837 h 10136404"/>
              <a:gd name="connsiteX4" fmla="*/ 10146000 w 10218833"/>
              <a:gd name="connsiteY4" fmla="*/ 4914111 h 10136404"/>
              <a:gd name="connsiteX5" fmla="*/ 9682369 w 10218833"/>
              <a:gd name="connsiteY5" fmla="*/ 6642504 h 10136404"/>
              <a:gd name="connsiteX6" fmla="*/ 8279896 w 10218833"/>
              <a:gd name="connsiteY6" fmla="*/ 8140078 h 10136404"/>
              <a:gd name="connsiteX7" fmla="*/ 5178562 w 10218833"/>
              <a:gd name="connsiteY7" fmla="*/ 10131989 h 10136404"/>
              <a:gd name="connsiteX8" fmla="*/ 1869069 w 10218833"/>
              <a:gd name="connsiteY8" fmla="*/ 8134142 h 10136404"/>
              <a:gd name="connsiteX9" fmla="*/ 390 w 10218833"/>
              <a:gd name="connsiteY9" fmla="*/ 5015637 h 10136404"/>
              <a:gd name="connsiteX0" fmla="*/ 390 w 10218833"/>
              <a:gd name="connsiteY0" fmla="*/ 5015162 h 10135929"/>
              <a:gd name="connsiteX1" fmla="*/ 1895195 w 10218833"/>
              <a:gd name="connsiteY1" fmla="*/ 1973099 h 10135929"/>
              <a:gd name="connsiteX2" fmla="*/ 5039165 w 10218833"/>
              <a:gd name="connsiteY2" fmla="*/ 2 h 10135929"/>
              <a:gd name="connsiteX3" fmla="*/ 8074417 w 10218833"/>
              <a:gd name="connsiteY3" fmla="*/ 1787362 h 10135929"/>
              <a:gd name="connsiteX4" fmla="*/ 10146000 w 10218833"/>
              <a:gd name="connsiteY4" fmla="*/ 4913636 h 10135929"/>
              <a:gd name="connsiteX5" fmla="*/ 9682369 w 10218833"/>
              <a:gd name="connsiteY5" fmla="*/ 6642029 h 10135929"/>
              <a:gd name="connsiteX6" fmla="*/ 8279896 w 10218833"/>
              <a:gd name="connsiteY6" fmla="*/ 8139603 h 10135929"/>
              <a:gd name="connsiteX7" fmla="*/ 5178562 w 10218833"/>
              <a:gd name="connsiteY7" fmla="*/ 10131514 h 10135929"/>
              <a:gd name="connsiteX8" fmla="*/ 1869069 w 10218833"/>
              <a:gd name="connsiteY8" fmla="*/ 8133667 h 10135929"/>
              <a:gd name="connsiteX9" fmla="*/ 390 w 10218833"/>
              <a:gd name="connsiteY9" fmla="*/ 5015162 h 10135929"/>
              <a:gd name="connsiteX0" fmla="*/ 390 w 10218833"/>
              <a:gd name="connsiteY0" fmla="*/ 5015162 h 10135929"/>
              <a:gd name="connsiteX1" fmla="*/ 1895195 w 10218833"/>
              <a:gd name="connsiteY1" fmla="*/ 1973099 h 10135929"/>
              <a:gd name="connsiteX2" fmla="*/ 5039165 w 10218833"/>
              <a:gd name="connsiteY2" fmla="*/ 2 h 10135929"/>
              <a:gd name="connsiteX3" fmla="*/ 8074417 w 10218833"/>
              <a:gd name="connsiteY3" fmla="*/ 1787362 h 10135929"/>
              <a:gd name="connsiteX4" fmla="*/ 10146000 w 10218833"/>
              <a:gd name="connsiteY4" fmla="*/ 4913636 h 10135929"/>
              <a:gd name="connsiteX5" fmla="*/ 9682369 w 10218833"/>
              <a:gd name="connsiteY5" fmla="*/ 6642029 h 10135929"/>
              <a:gd name="connsiteX6" fmla="*/ 8279896 w 10218833"/>
              <a:gd name="connsiteY6" fmla="*/ 8139603 h 10135929"/>
              <a:gd name="connsiteX7" fmla="*/ 5178562 w 10218833"/>
              <a:gd name="connsiteY7" fmla="*/ 10131514 h 10135929"/>
              <a:gd name="connsiteX8" fmla="*/ 1869069 w 10218833"/>
              <a:gd name="connsiteY8" fmla="*/ 8133667 h 10135929"/>
              <a:gd name="connsiteX9" fmla="*/ 390 w 10218833"/>
              <a:gd name="connsiteY9" fmla="*/ 5015162 h 10135929"/>
              <a:gd name="connsiteX0" fmla="*/ 390 w 10156825"/>
              <a:gd name="connsiteY0" fmla="*/ 5015162 h 10135929"/>
              <a:gd name="connsiteX1" fmla="*/ 1895195 w 10156825"/>
              <a:gd name="connsiteY1" fmla="*/ 1973099 h 10135929"/>
              <a:gd name="connsiteX2" fmla="*/ 5039165 w 10156825"/>
              <a:gd name="connsiteY2" fmla="*/ 2 h 10135929"/>
              <a:gd name="connsiteX3" fmla="*/ 8074417 w 10156825"/>
              <a:gd name="connsiteY3" fmla="*/ 1787362 h 10135929"/>
              <a:gd name="connsiteX4" fmla="*/ 10061209 w 10156825"/>
              <a:gd name="connsiteY4" fmla="*/ 4321069 h 10135929"/>
              <a:gd name="connsiteX5" fmla="*/ 9682369 w 10156825"/>
              <a:gd name="connsiteY5" fmla="*/ 6642029 h 10135929"/>
              <a:gd name="connsiteX6" fmla="*/ 8279896 w 10156825"/>
              <a:gd name="connsiteY6" fmla="*/ 8139603 h 10135929"/>
              <a:gd name="connsiteX7" fmla="*/ 5178562 w 10156825"/>
              <a:gd name="connsiteY7" fmla="*/ 10131514 h 10135929"/>
              <a:gd name="connsiteX8" fmla="*/ 1869069 w 10156825"/>
              <a:gd name="connsiteY8" fmla="*/ 8133667 h 10135929"/>
              <a:gd name="connsiteX9" fmla="*/ 390 w 10156825"/>
              <a:gd name="connsiteY9" fmla="*/ 5015162 h 10135929"/>
              <a:gd name="connsiteX0" fmla="*/ 390 w 10159874"/>
              <a:gd name="connsiteY0" fmla="*/ 5015162 h 10135929"/>
              <a:gd name="connsiteX1" fmla="*/ 1895195 w 10159874"/>
              <a:gd name="connsiteY1" fmla="*/ 1973099 h 10135929"/>
              <a:gd name="connsiteX2" fmla="*/ 5039165 w 10159874"/>
              <a:gd name="connsiteY2" fmla="*/ 2 h 10135929"/>
              <a:gd name="connsiteX3" fmla="*/ 8074417 w 10159874"/>
              <a:gd name="connsiteY3" fmla="*/ 1787362 h 10135929"/>
              <a:gd name="connsiteX4" fmla="*/ 10061209 w 10159874"/>
              <a:gd name="connsiteY4" fmla="*/ 4321069 h 10135929"/>
              <a:gd name="connsiteX5" fmla="*/ 9682369 w 10159874"/>
              <a:gd name="connsiteY5" fmla="*/ 6642029 h 10135929"/>
              <a:gd name="connsiteX6" fmla="*/ 8279896 w 10159874"/>
              <a:gd name="connsiteY6" fmla="*/ 8139603 h 10135929"/>
              <a:gd name="connsiteX7" fmla="*/ 5178562 w 10159874"/>
              <a:gd name="connsiteY7" fmla="*/ 10131514 h 10135929"/>
              <a:gd name="connsiteX8" fmla="*/ 1869069 w 10159874"/>
              <a:gd name="connsiteY8" fmla="*/ 8133667 h 10135929"/>
              <a:gd name="connsiteX9" fmla="*/ 390 w 10159874"/>
              <a:gd name="connsiteY9" fmla="*/ 5015162 h 10135929"/>
              <a:gd name="connsiteX0" fmla="*/ 390 w 10159874"/>
              <a:gd name="connsiteY0" fmla="*/ 5015162 h 10135929"/>
              <a:gd name="connsiteX1" fmla="*/ 1895195 w 10159874"/>
              <a:gd name="connsiteY1" fmla="*/ 1973099 h 10135929"/>
              <a:gd name="connsiteX2" fmla="*/ 5039165 w 10159874"/>
              <a:gd name="connsiteY2" fmla="*/ 2 h 10135929"/>
              <a:gd name="connsiteX3" fmla="*/ 8074417 w 10159874"/>
              <a:gd name="connsiteY3" fmla="*/ 1787362 h 10135929"/>
              <a:gd name="connsiteX4" fmla="*/ 10061209 w 10159874"/>
              <a:gd name="connsiteY4" fmla="*/ 4321069 h 10135929"/>
              <a:gd name="connsiteX5" fmla="*/ 9682369 w 10159874"/>
              <a:gd name="connsiteY5" fmla="*/ 6642029 h 10135929"/>
              <a:gd name="connsiteX6" fmla="*/ 8279896 w 10159874"/>
              <a:gd name="connsiteY6" fmla="*/ 8139603 h 10135929"/>
              <a:gd name="connsiteX7" fmla="*/ 5178562 w 10159874"/>
              <a:gd name="connsiteY7" fmla="*/ 10131514 h 10135929"/>
              <a:gd name="connsiteX8" fmla="*/ 1869069 w 10159874"/>
              <a:gd name="connsiteY8" fmla="*/ 8133667 h 10135929"/>
              <a:gd name="connsiteX9" fmla="*/ 390 w 10159874"/>
              <a:gd name="connsiteY9" fmla="*/ 5015162 h 10135929"/>
              <a:gd name="connsiteX0" fmla="*/ 385 w 10159869"/>
              <a:gd name="connsiteY0" fmla="*/ 5015162 h 10136006"/>
              <a:gd name="connsiteX1" fmla="*/ 1895190 w 10159869"/>
              <a:gd name="connsiteY1" fmla="*/ 1973099 h 10136006"/>
              <a:gd name="connsiteX2" fmla="*/ 5039160 w 10159869"/>
              <a:gd name="connsiteY2" fmla="*/ 2 h 10136006"/>
              <a:gd name="connsiteX3" fmla="*/ 8074412 w 10159869"/>
              <a:gd name="connsiteY3" fmla="*/ 1787362 h 10136006"/>
              <a:gd name="connsiteX4" fmla="*/ 10061204 w 10159869"/>
              <a:gd name="connsiteY4" fmla="*/ 4321069 h 10136006"/>
              <a:gd name="connsiteX5" fmla="*/ 9682364 w 10159869"/>
              <a:gd name="connsiteY5" fmla="*/ 6642029 h 10136006"/>
              <a:gd name="connsiteX6" fmla="*/ 8279891 w 10159869"/>
              <a:gd name="connsiteY6" fmla="*/ 8139603 h 10136006"/>
              <a:gd name="connsiteX7" fmla="*/ 5178557 w 10159869"/>
              <a:gd name="connsiteY7" fmla="*/ 10131514 h 10136006"/>
              <a:gd name="connsiteX8" fmla="*/ 1869064 w 10159869"/>
              <a:gd name="connsiteY8" fmla="*/ 8133667 h 10136006"/>
              <a:gd name="connsiteX9" fmla="*/ 385 w 10159869"/>
              <a:gd name="connsiteY9" fmla="*/ 5015162 h 10136006"/>
              <a:gd name="connsiteX0" fmla="*/ 385 w 10159869"/>
              <a:gd name="connsiteY0" fmla="*/ 5015162 h 10135891"/>
              <a:gd name="connsiteX1" fmla="*/ 1895190 w 10159869"/>
              <a:gd name="connsiteY1" fmla="*/ 1973099 h 10135891"/>
              <a:gd name="connsiteX2" fmla="*/ 5039160 w 10159869"/>
              <a:gd name="connsiteY2" fmla="*/ 2 h 10135891"/>
              <a:gd name="connsiteX3" fmla="*/ 8074412 w 10159869"/>
              <a:gd name="connsiteY3" fmla="*/ 1787362 h 10135891"/>
              <a:gd name="connsiteX4" fmla="*/ 10061204 w 10159869"/>
              <a:gd name="connsiteY4" fmla="*/ 4321069 h 10135891"/>
              <a:gd name="connsiteX5" fmla="*/ 9682364 w 10159869"/>
              <a:gd name="connsiteY5" fmla="*/ 6642029 h 10135891"/>
              <a:gd name="connsiteX6" fmla="*/ 8279891 w 10159869"/>
              <a:gd name="connsiteY6" fmla="*/ 8139603 h 10135891"/>
              <a:gd name="connsiteX7" fmla="*/ 5178557 w 10159869"/>
              <a:gd name="connsiteY7" fmla="*/ 10131514 h 10135891"/>
              <a:gd name="connsiteX8" fmla="*/ 1869064 w 10159869"/>
              <a:gd name="connsiteY8" fmla="*/ 8133667 h 10135891"/>
              <a:gd name="connsiteX9" fmla="*/ 385 w 10159869"/>
              <a:gd name="connsiteY9" fmla="*/ 5015162 h 10135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159869" h="10135891">
                <a:moveTo>
                  <a:pt x="385" y="5015162"/>
                </a:moveTo>
                <a:cubicBezTo>
                  <a:pt x="22934" y="3497975"/>
                  <a:pt x="1088954" y="2837629"/>
                  <a:pt x="1895190" y="1973099"/>
                </a:cubicBezTo>
                <a:cubicBezTo>
                  <a:pt x="2822504" y="1130285"/>
                  <a:pt x="3502711" y="-1462"/>
                  <a:pt x="5039160" y="2"/>
                </a:cubicBezTo>
                <a:cubicBezTo>
                  <a:pt x="6575609" y="1466"/>
                  <a:pt x="7293162" y="1031871"/>
                  <a:pt x="8074412" y="1787362"/>
                </a:cubicBezTo>
                <a:cubicBezTo>
                  <a:pt x="8922400" y="2636651"/>
                  <a:pt x="9786001" y="3288795"/>
                  <a:pt x="10061204" y="4321069"/>
                </a:cubicBezTo>
                <a:cubicBezTo>
                  <a:pt x="10336407" y="5353343"/>
                  <a:pt x="9979249" y="6171180"/>
                  <a:pt x="9682364" y="6642029"/>
                </a:cubicBezTo>
                <a:cubicBezTo>
                  <a:pt x="9385479" y="7112878"/>
                  <a:pt x="8930578" y="7471689"/>
                  <a:pt x="8279891" y="8139603"/>
                </a:cubicBezTo>
                <a:cubicBezTo>
                  <a:pt x="7004670" y="9324142"/>
                  <a:pt x="6673468" y="10046470"/>
                  <a:pt x="5178557" y="10131514"/>
                </a:cubicBezTo>
                <a:cubicBezTo>
                  <a:pt x="3683646" y="10216558"/>
                  <a:pt x="2786820" y="9045090"/>
                  <a:pt x="1869064" y="8133667"/>
                </a:cubicBezTo>
                <a:cubicBezTo>
                  <a:pt x="951308" y="7222244"/>
                  <a:pt x="-22164" y="6532349"/>
                  <a:pt x="385" y="5015162"/>
                </a:cubicBezTo>
                <a:close/>
              </a:path>
            </a:pathLst>
          </a:custGeom>
          <a:noFill/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60571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hone_1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6406367" y="8503278"/>
            <a:ext cx="4000501" cy="8215314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689361" y="9529471"/>
            <a:ext cx="2819081" cy="4186529"/>
          </a:xfrm>
          <a:custGeom>
            <a:avLst/>
            <a:gdLst>
              <a:gd name="connsiteX0" fmla="*/ 0 w 2817405"/>
              <a:gd name="connsiteY0" fmla="*/ 0 h 4186529"/>
              <a:gd name="connsiteX1" fmla="*/ 2817405 w 2817405"/>
              <a:gd name="connsiteY1" fmla="*/ 0 h 4186529"/>
              <a:gd name="connsiteX2" fmla="*/ 2817405 w 2817405"/>
              <a:gd name="connsiteY2" fmla="*/ 4186529 h 4186529"/>
              <a:gd name="connsiteX3" fmla="*/ 0 w 2817405"/>
              <a:gd name="connsiteY3" fmla="*/ 4186529 h 4186529"/>
              <a:gd name="connsiteX4" fmla="*/ 0 w 2817405"/>
              <a:gd name="connsiteY4" fmla="*/ 0 h 4186529"/>
              <a:gd name="connsiteX0" fmla="*/ 0 w 2817405"/>
              <a:gd name="connsiteY0" fmla="*/ 0 h 4186529"/>
              <a:gd name="connsiteX1" fmla="*/ 2776182 w 2817405"/>
              <a:gd name="connsiteY1" fmla="*/ 0 h 4186529"/>
              <a:gd name="connsiteX2" fmla="*/ 2817405 w 2817405"/>
              <a:gd name="connsiteY2" fmla="*/ 4186529 h 4186529"/>
              <a:gd name="connsiteX3" fmla="*/ 0 w 2817405"/>
              <a:gd name="connsiteY3" fmla="*/ 4186529 h 4186529"/>
              <a:gd name="connsiteX4" fmla="*/ 0 w 2817405"/>
              <a:gd name="connsiteY4" fmla="*/ 0 h 4186529"/>
              <a:gd name="connsiteX0" fmla="*/ 0 w 2817405"/>
              <a:gd name="connsiteY0" fmla="*/ 0 h 4186529"/>
              <a:gd name="connsiteX1" fmla="*/ 2787425 w 2817405"/>
              <a:gd name="connsiteY1" fmla="*/ 0 h 4186529"/>
              <a:gd name="connsiteX2" fmla="*/ 2817405 w 2817405"/>
              <a:gd name="connsiteY2" fmla="*/ 4186529 h 4186529"/>
              <a:gd name="connsiteX3" fmla="*/ 0 w 2817405"/>
              <a:gd name="connsiteY3" fmla="*/ 4186529 h 4186529"/>
              <a:gd name="connsiteX4" fmla="*/ 0 w 2817405"/>
              <a:gd name="connsiteY4" fmla="*/ 0 h 4186529"/>
              <a:gd name="connsiteX0" fmla="*/ 0 w 2817405"/>
              <a:gd name="connsiteY0" fmla="*/ 0 h 4186529"/>
              <a:gd name="connsiteX1" fmla="*/ 2787425 w 2817405"/>
              <a:gd name="connsiteY1" fmla="*/ 0 h 4186529"/>
              <a:gd name="connsiteX2" fmla="*/ 2810655 w 2817405"/>
              <a:gd name="connsiteY2" fmla="*/ 558909 h 4186529"/>
              <a:gd name="connsiteX3" fmla="*/ 2817405 w 2817405"/>
              <a:gd name="connsiteY3" fmla="*/ 4186529 h 4186529"/>
              <a:gd name="connsiteX4" fmla="*/ 0 w 2817405"/>
              <a:gd name="connsiteY4" fmla="*/ 4186529 h 4186529"/>
              <a:gd name="connsiteX5" fmla="*/ 0 w 2817405"/>
              <a:gd name="connsiteY5" fmla="*/ 0 h 4186529"/>
              <a:gd name="connsiteX0" fmla="*/ 0 w 2817405"/>
              <a:gd name="connsiteY0" fmla="*/ 0 h 4186529"/>
              <a:gd name="connsiteX1" fmla="*/ 2787425 w 2817405"/>
              <a:gd name="connsiteY1" fmla="*/ 0 h 4186529"/>
              <a:gd name="connsiteX2" fmla="*/ 2810655 w 2817405"/>
              <a:gd name="connsiteY2" fmla="*/ 558909 h 4186529"/>
              <a:gd name="connsiteX3" fmla="*/ 2817405 w 2817405"/>
              <a:gd name="connsiteY3" fmla="*/ 4186529 h 4186529"/>
              <a:gd name="connsiteX4" fmla="*/ 0 w 2817405"/>
              <a:gd name="connsiteY4" fmla="*/ 4186529 h 4186529"/>
              <a:gd name="connsiteX5" fmla="*/ 0 w 2817405"/>
              <a:gd name="connsiteY5" fmla="*/ 0 h 4186529"/>
              <a:gd name="connsiteX0" fmla="*/ 0 w 2817405"/>
              <a:gd name="connsiteY0" fmla="*/ 0 h 4186529"/>
              <a:gd name="connsiteX1" fmla="*/ 2787425 w 2817405"/>
              <a:gd name="connsiteY1" fmla="*/ 0 h 4186529"/>
              <a:gd name="connsiteX2" fmla="*/ 2810655 w 2817405"/>
              <a:gd name="connsiteY2" fmla="*/ 555162 h 4186529"/>
              <a:gd name="connsiteX3" fmla="*/ 2817405 w 2817405"/>
              <a:gd name="connsiteY3" fmla="*/ 4186529 h 4186529"/>
              <a:gd name="connsiteX4" fmla="*/ 0 w 2817405"/>
              <a:gd name="connsiteY4" fmla="*/ 4186529 h 4186529"/>
              <a:gd name="connsiteX5" fmla="*/ 0 w 2817405"/>
              <a:gd name="connsiteY5" fmla="*/ 0 h 4186529"/>
              <a:gd name="connsiteX0" fmla="*/ 0 w 2817405"/>
              <a:gd name="connsiteY0" fmla="*/ 0 h 4186529"/>
              <a:gd name="connsiteX1" fmla="*/ 2787425 w 2817405"/>
              <a:gd name="connsiteY1" fmla="*/ 0 h 4186529"/>
              <a:gd name="connsiteX2" fmla="*/ 2806907 w 2817405"/>
              <a:gd name="connsiteY2" fmla="*/ 416503 h 4186529"/>
              <a:gd name="connsiteX3" fmla="*/ 2817405 w 2817405"/>
              <a:gd name="connsiteY3" fmla="*/ 4186529 h 4186529"/>
              <a:gd name="connsiteX4" fmla="*/ 0 w 2817405"/>
              <a:gd name="connsiteY4" fmla="*/ 4186529 h 4186529"/>
              <a:gd name="connsiteX5" fmla="*/ 0 w 2817405"/>
              <a:gd name="connsiteY5" fmla="*/ 0 h 4186529"/>
              <a:gd name="connsiteX0" fmla="*/ 0 w 2817405"/>
              <a:gd name="connsiteY0" fmla="*/ 0 h 4186529"/>
              <a:gd name="connsiteX1" fmla="*/ 2787425 w 2817405"/>
              <a:gd name="connsiteY1" fmla="*/ 0 h 4186529"/>
              <a:gd name="connsiteX2" fmla="*/ 2806907 w 2817405"/>
              <a:gd name="connsiteY2" fmla="*/ 416503 h 4186529"/>
              <a:gd name="connsiteX3" fmla="*/ 2817405 w 2817405"/>
              <a:gd name="connsiteY3" fmla="*/ 4186529 h 4186529"/>
              <a:gd name="connsiteX4" fmla="*/ 0 w 2817405"/>
              <a:gd name="connsiteY4" fmla="*/ 4186529 h 4186529"/>
              <a:gd name="connsiteX5" fmla="*/ 0 w 2817405"/>
              <a:gd name="connsiteY5" fmla="*/ 0 h 4186529"/>
              <a:gd name="connsiteX0" fmla="*/ 0 w 2819081"/>
              <a:gd name="connsiteY0" fmla="*/ 0 h 4186529"/>
              <a:gd name="connsiteX1" fmla="*/ 2787425 w 2819081"/>
              <a:gd name="connsiteY1" fmla="*/ 0 h 4186529"/>
              <a:gd name="connsiteX2" fmla="*/ 2818150 w 2819081"/>
              <a:gd name="connsiteY2" fmla="*/ 420250 h 4186529"/>
              <a:gd name="connsiteX3" fmla="*/ 2817405 w 2819081"/>
              <a:gd name="connsiteY3" fmla="*/ 4186529 h 4186529"/>
              <a:gd name="connsiteX4" fmla="*/ 0 w 2819081"/>
              <a:gd name="connsiteY4" fmla="*/ 4186529 h 4186529"/>
              <a:gd name="connsiteX5" fmla="*/ 0 w 2819081"/>
              <a:gd name="connsiteY5" fmla="*/ 0 h 4186529"/>
              <a:gd name="connsiteX0" fmla="*/ 0 w 2819081"/>
              <a:gd name="connsiteY0" fmla="*/ 0 h 4186529"/>
              <a:gd name="connsiteX1" fmla="*/ 2787425 w 2819081"/>
              <a:gd name="connsiteY1" fmla="*/ 0 h 4186529"/>
              <a:gd name="connsiteX2" fmla="*/ 2818150 w 2819081"/>
              <a:gd name="connsiteY2" fmla="*/ 420250 h 4186529"/>
              <a:gd name="connsiteX3" fmla="*/ 2817405 w 2819081"/>
              <a:gd name="connsiteY3" fmla="*/ 4186529 h 4186529"/>
              <a:gd name="connsiteX4" fmla="*/ 0 w 2819081"/>
              <a:gd name="connsiteY4" fmla="*/ 4186529 h 4186529"/>
              <a:gd name="connsiteX5" fmla="*/ 0 w 2819081"/>
              <a:gd name="connsiteY5" fmla="*/ 0 h 4186529"/>
              <a:gd name="connsiteX0" fmla="*/ 0 w 2819081"/>
              <a:gd name="connsiteY0" fmla="*/ 0 h 4186529"/>
              <a:gd name="connsiteX1" fmla="*/ 2787425 w 2819081"/>
              <a:gd name="connsiteY1" fmla="*/ 0 h 4186529"/>
              <a:gd name="connsiteX2" fmla="*/ 2818150 w 2819081"/>
              <a:gd name="connsiteY2" fmla="*/ 420250 h 4186529"/>
              <a:gd name="connsiteX3" fmla="*/ 2817405 w 2819081"/>
              <a:gd name="connsiteY3" fmla="*/ 4186529 h 4186529"/>
              <a:gd name="connsiteX4" fmla="*/ 0 w 2819081"/>
              <a:gd name="connsiteY4" fmla="*/ 4186529 h 4186529"/>
              <a:gd name="connsiteX5" fmla="*/ 0 w 2819081"/>
              <a:gd name="connsiteY5" fmla="*/ 0 h 4186529"/>
              <a:gd name="connsiteX0" fmla="*/ 0 w 2819081"/>
              <a:gd name="connsiteY0" fmla="*/ 0 h 4186529"/>
              <a:gd name="connsiteX1" fmla="*/ 2787425 w 2819081"/>
              <a:gd name="connsiteY1" fmla="*/ 0 h 4186529"/>
              <a:gd name="connsiteX2" fmla="*/ 2818150 w 2819081"/>
              <a:gd name="connsiteY2" fmla="*/ 420250 h 4186529"/>
              <a:gd name="connsiteX3" fmla="*/ 2817405 w 2819081"/>
              <a:gd name="connsiteY3" fmla="*/ 4186529 h 4186529"/>
              <a:gd name="connsiteX4" fmla="*/ 0 w 2819081"/>
              <a:gd name="connsiteY4" fmla="*/ 4186529 h 4186529"/>
              <a:gd name="connsiteX5" fmla="*/ 0 w 2819081"/>
              <a:gd name="connsiteY5" fmla="*/ 0 h 4186529"/>
              <a:gd name="connsiteX0" fmla="*/ 0 w 2819081"/>
              <a:gd name="connsiteY0" fmla="*/ 0 h 4186529"/>
              <a:gd name="connsiteX1" fmla="*/ 2787425 w 2819081"/>
              <a:gd name="connsiteY1" fmla="*/ 0 h 4186529"/>
              <a:gd name="connsiteX2" fmla="*/ 2818150 w 2819081"/>
              <a:gd name="connsiteY2" fmla="*/ 420250 h 4186529"/>
              <a:gd name="connsiteX3" fmla="*/ 2817405 w 2819081"/>
              <a:gd name="connsiteY3" fmla="*/ 4186529 h 4186529"/>
              <a:gd name="connsiteX4" fmla="*/ 0 w 2819081"/>
              <a:gd name="connsiteY4" fmla="*/ 4186529 h 4186529"/>
              <a:gd name="connsiteX5" fmla="*/ 0 w 2819081"/>
              <a:gd name="connsiteY5" fmla="*/ 0 h 4186529"/>
              <a:gd name="connsiteX0" fmla="*/ 0 w 2819081"/>
              <a:gd name="connsiteY0" fmla="*/ 0 h 4186529"/>
              <a:gd name="connsiteX1" fmla="*/ 2787425 w 2819081"/>
              <a:gd name="connsiteY1" fmla="*/ 0 h 4186529"/>
              <a:gd name="connsiteX2" fmla="*/ 2818150 w 2819081"/>
              <a:gd name="connsiteY2" fmla="*/ 420250 h 4186529"/>
              <a:gd name="connsiteX3" fmla="*/ 2817405 w 2819081"/>
              <a:gd name="connsiteY3" fmla="*/ 4186529 h 4186529"/>
              <a:gd name="connsiteX4" fmla="*/ 0 w 2819081"/>
              <a:gd name="connsiteY4" fmla="*/ 4186529 h 4186529"/>
              <a:gd name="connsiteX5" fmla="*/ 0 w 2819081"/>
              <a:gd name="connsiteY5" fmla="*/ 0 h 4186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9081" h="4186529">
                <a:moveTo>
                  <a:pt x="0" y="0"/>
                </a:moveTo>
                <a:lnTo>
                  <a:pt x="2787425" y="0"/>
                </a:lnTo>
                <a:cubicBezTo>
                  <a:pt x="2787672" y="153824"/>
                  <a:pt x="2769183" y="408832"/>
                  <a:pt x="2818150" y="420250"/>
                </a:cubicBezTo>
                <a:cubicBezTo>
                  <a:pt x="2821649" y="1676925"/>
                  <a:pt x="2813906" y="2929854"/>
                  <a:pt x="2817405" y="4186529"/>
                </a:cubicBezTo>
                <a:lnTo>
                  <a:pt x="0" y="4186529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0" name="Shape 470"/>
          <p:cNvSpPr>
            <a:spLocks noGrp="1"/>
          </p:cNvSpPr>
          <p:nvPr>
            <p:ph type="title"/>
          </p:nvPr>
        </p:nvSpPr>
        <p:spPr>
          <a:xfrm>
            <a:off x="4827157" y="1461921"/>
            <a:ext cx="14729686" cy="1446379"/>
          </a:xfrm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r>
              <a:t>Title Text</a:t>
            </a:r>
          </a:p>
        </p:txBody>
      </p:sp>
      <p:sp>
        <p:nvSpPr>
          <p:cNvPr id="471" name="Shape 471"/>
          <p:cNvSpPr>
            <a:spLocks noGrp="1"/>
          </p:cNvSpPr>
          <p:nvPr>
            <p:ph type="body" sz="quarter" idx="1" hasCustomPrompt="1"/>
          </p:nvPr>
        </p:nvSpPr>
        <p:spPr>
          <a:xfrm>
            <a:off x="4827157" y="3136900"/>
            <a:ext cx="14729686" cy="18035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SzTx/>
              <a:buNone/>
            </a:lvl1pPr>
            <a:lvl2pPr marL="0" indent="228600" algn="ctr">
              <a:lnSpc>
                <a:spcPct val="150000"/>
              </a:lnSpc>
              <a:spcBef>
                <a:spcPts val="0"/>
              </a:spcBef>
              <a:buSzTx/>
              <a:buNone/>
            </a:lvl2pPr>
            <a:lvl3pPr marL="0" indent="457200" algn="ctr">
              <a:lnSpc>
                <a:spcPct val="150000"/>
              </a:lnSpc>
              <a:spcBef>
                <a:spcPts val="0"/>
              </a:spcBef>
              <a:buSzTx/>
              <a:buNone/>
            </a:lvl3pPr>
            <a:lvl4pPr marL="0" indent="685800" algn="ctr">
              <a:lnSpc>
                <a:spcPct val="150000"/>
              </a:lnSpc>
              <a:spcBef>
                <a:spcPts val="0"/>
              </a:spcBef>
              <a:buSzTx/>
              <a:buNone/>
            </a:lvl4pPr>
            <a:lvl5pPr marL="0" indent="914400" algn="ctr">
              <a:lnSpc>
                <a:spcPct val="150000"/>
              </a:lnSpc>
              <a:spcBef>
                <a:spcPts val="0"/>
              </a:spcBef>
              <a:buSzTx/>
              <a:buNone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</a:t>
            </a:r>
            <a:r>
              <a:rPr dirty="0" smtClean="0"/>
              <a:t>Three</a:t>
            </a:r>
            <a:endParaRPr dirty="0"/>
          </a:p>
        </p:txBody>
      </p:sp>
      <p:pic>
        <p:nvPicPr>
          <p:cNvPr id="9" name="Phone_4.png"/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9480829" y="6420631"/>
            <a:ext cx="4597401" cy="944109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9787002" y="7576864"/>
            <a:ext cx="3985053" cy="61391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" name="Phone_3.png"/>
          <p:cNvPicPr>
            <a:picLocks noChangeAspect="1"/>
          </p:cNvPicPr>
          <p:nvPr userDrawn="1"/>
        </p:nvPicPr>
        <p:blipFill>
          <a:blip r:embed="rId4">
            <a:extLst/>
          </a:blip>
          <a:stretch>
            <a:fillRect/>
          </a:stretch>
        </p:blipFill>
        <p:spPr>
          <a:xfrm>
            <a:off x="13802584" y="7306137"/>
            <a:ext cx="4597401" cy="944109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4108758" y="8456404"/>
            <a:ext cx="3986438" cy="525959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1252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 (1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>
            <a:spLocks noGrp="1"/>
          </p:cNvSpPr>
          <p:nvPr>
            <p:ph type="title"/>
          </p:nvPr>
        </p:nvSpPr>
        <p:spPr>
          <a:xfrm>
            <a:off x="4827157" y="9720096"/>
            <a:ext cx="14729686" cy="1446379"/>
          </a:xfrm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451" name="Shape 451"/>
          <p:cNvSpPr>
            <a:spLocks noGrp="1"/>
          </p:cNvSpPr>
          <p:nvPr>
            <p:ph type="body" sz="quarter" idx="1" hasCustomPrompt="1"/>
          </p:nvPr>
        </p:nvSpPr>
        <p:spPr>
          <a:xfrm>
            <a:off x="4827157" y="11395075"/>
            <a:ext cx="14729686" cy="56411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SzTx/>
              <a:buNone/>
            </a:lvl1pPr>
            <a:lvl2pPr marL="0" indent="228600" algn="ctr">
              <a:lnSpc>
                <a:spcPct val="150000"/>
              </a:lnSpc>
              <a:spcBef>
                <a:spcPts val="0"/>
              </a:spcBef>
              <a:buSzTx/>
              <a:buNone/>
            </a:lvl2pPr>
            <a:lvl3pPr marL="0" indent="457200" algn="ctr">
              <a:lnSpc>
                <a:spcPct val="150000"/>
              </a:lnSpc>
              <a:spcBef>
                <a:spcPts val="0"/>
              </a:spcBef>
              <a:buSzTx/>
              <a:buNone/>
            </a:lvl3pPr>
            <a:lvl4pPr marL="0" indent="685800" algn="ctr">
              <a:lnSpc>
                <a:spcPct val="150000"/>
              </a:lnSpc>
              <a:spcBef>
                <a:spcPts val="0"/>
              </a:spcBef>
              <a:buSzTx/>
              <a:buNone/>
            </a:lvl4pPr>
            <a:lvl5pPr marL="0" indent="914400" algn="ctr">
              <a:lnSpc>
                <a:spcPct val="150000"/>
              </a:lnSpc>
              <a:spcBef>
                <a:spcPts val="0"/>
              </a:spcBef>
              <a:buSzTx/>
              <a:buNone/>
            </a:lvl5pPr>
          </a:lstStyle>
          <a:p>
            <a:r>
              <a:rPr dirty="0"/>
              <a:t>Body Level </a:t>
            </a:r>
            <a:r>
              <a:rPr dirty="0" smtClean="0"/>
              <a:t>One</a:t>
            </a:r>
            <a:endParaRPr dirty="0"/>
          </a:p>
        </p:txBody>
      </p:sp>
      <p:sp>
        <p:nvSpPr>
          <p:cNvPr id="454" name="Shape 4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pic>
        <p:nvPicPr>
          <p:cNvPr id="9" name="Tablet_2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14659498" y="2696709"/>
            <a:ext cx="3898901" cy="5435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Notebook_2.png"/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6648450" y="1790454"/>
            <a:ext cx="11087100" cy="63990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hone_4.png"/>
          <p:cNvPicPr>
            <a:picLocks noChangeAspect="1"/>
          </p:cNvPicPr>
          <p:nvPr userDrawn="1"/>
        </p:nvPicPr>
        <p:blipFill>
          <a:blip r:embed="rId4">
            <a:extLst/>
          </a:blip>
          <a:stretch>
            <a:fillRect/>
          </a:stretch>
        </p:blipFill>
        <p:spPr>
          <a:xfrm>
            <a:off x="7238001" y="4333700"/>
            <a:ext cx="1968501" cy="404245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hape 523"/>
          <p:cNvSpPr>
            <a:spLocks noGrp="1"/>
          </p:cNvSpPr>
          <p:nvPr>
            <p:ph type="pic" sz="quarter" idx="13"/>
          </p:nvPr>
        </p:nvSpPr>
        <p:spPr>
          <a:xfrm>
            <a:off x="8027232" y="2269456"/>
            <a:ext cx="8336011" cy="5209433"/>
          </a:xfrm>
          <a:custGeom>
            <a:avLst/>
            <a:gdLst>
              <a:gd name="connsiteX0" fmla="*/ 0 w 8327268"/>
              <a:gd name="connsiteY0" fmla="*/ 0 h 5209433"/>
              <a:gd name="connsiteX1" fmla="*/ 8327268 w 8327268"/>
              <a:gd name="connsiteY1" fmla="*/ 0 h 5209433"/>
              <a:gd name="connsiteX2" fmla="*/ 8327268 w 8327268"/>
              <a:gd name="connsiteY2" fmla="*/ 5209433 h 5209433"/>
              <a:gd name="connsiteX3" fmla="*/ 0 w 8327268"/>
              <a:gd name="connsiteY3" fmla="*/ 5209433 h 5209433"/>
              <a:gd name="connsiteX4" fmla="*/ 0 w 8327268"/>
              <a:gd name="connsiteY4" fmla="*/ 0 h 5209433"/>
              <a:gd name="connsiteX0" fmla="*/ 0 w 8327268"/>
              <a:gd name="connsiteY0" fmla="*/ 0 h 5209433"/>
              <a:gd name="connsiteX1" fmla="*/ 8327268 w 8327268"/>
              <a:gd name="connsiteY1" fmla="*/ 0 h 5209433"/>
              <a:gd name="connsiteX2" fmla="*/ 8327268 w 8327268"/>
              <a:gd name="connsiteY2" fmla="*/ 5209433 h 5209433"/>
              <a:gd name="connsiteX3" fmla="*/ 1154242 w 8327268"/>
              <a:gd name="connsiteY3" fmla="*/ 5209433 h 5209433"/>
              <a:gd name="connsiteX4" fmla="*/ 0 w 8327268"/>
              <a:gd name="connsiteY4" fmla="*/ 0 h 5209433"/>
              <a:gd name="connsiteX0" fmla="*/ 0 w 8327268"/>
              <a:gd name="connsiteY0" fmla="*/ 0 h 5209433"/>
              <a:gd name="connsiteX1" fmla="*/ 8327268 w 8327268"/>
              <a:gd name="connsiteY1" fmla="*/ 0 h 5209433"/>
              <a:gd name="connsiteX2" fmla="*/ 8327268 w 8327268"/>
              <a:gd name="connsiteY2" fmla="*/ 5209433 h 5209433"/>
              <a:gd name="connsiteX3" fmla="*/ 1154242 w 8327268"/>
              <a:gd name="connsiteY3" fmla="*/ 5209433 h 5209433"/>
              <a:gd name="connsiteX4" fmla="*/ 1152994 w 8327268"/>
              <a:gd name="connsiteY4" fmla="*/ 3224439 h 5209433"/>
              <a:gd name="connsiteX5" fmla="*/ 0 w 8327268"/>
              <a:gd name="connsiteY5" fmla="*/ 0 h 5209433"/>
              <a:gd name="connsiteX0" fmla="*/ 8743 w 8336011"/>
              <a:gd name="connsiteY0" fmla="*/ 0 h 5209433"/>
              <a:gd name="connsiteX1" fmla="*/ 8336011 w 8336011"/>
              <a:gd name="connsiteY1" fmla="*/ 0 h 5209433"/>
              <a:gd name="connsiteX2" fmla="*/ 8336011 w 8336011"/>
              <a:gd name="connsiteY2" fmla="*/ 5209433 h 5209433"/>
              <a:gd name="connsiteX3" fmla="*/ 1162985 w 8336011"/>
              <a:gd name="connsiteY3" fmla="*/ 5209433 h 5209433"/>
              <a:gd name="connsiteX4" fmla="*/ 1161737 w 8336011"/>
              <a:gd name="connsiteY4" fmla="*/ 3224439 h 5209433"/>
              <a:gd name="connsiteX5" fmla="*/ 0 w 8336011"/>
              <a:gd name="connsiteY5" fmla="*/ 2062701 h 5209433"/>
              <a:gd name="connsiteX6" fmla="*/ 8743 w 8336011"/>
              <a:gd name="connsiteY6" fmla="*/ 0 h 5209433"/>
              <a:gd name="connsiteX0" fmla="*/ 8743 w 8336011"/>
              <a:gd name="connsiteY0" fmla="*/ 0 h 5209433"/>
              <a:gd name="connsiteX1" fmla="*/ 8336011 w 8336011"/>
              <a:gd name="connsiteY1" fmla="*/ 0 h 5209433"/>
              <a:gd name="connsiteX2" fmla="*/ 8336011 w 8336011"/>
              <a:gd name="connsiteY2" fmla="*/ 5209433 h 5209433"/>
              <a:gd name="connsiteX3" fmla="*/ 1162985 w 8336011"/>
              <a:gd name="connsiteY3" fmla="*/ 5209433 h 5209433"/>
              <a:gd name="connsiteX4" fmla="*/ 1161737 w 8336011"/>
              <a:gd name="connsiteY4" fmla="*/ 3224439 h 5209433"/>
              <a:gd name="connsiteX5" fmla="*/ 1064302 w 8336011"/>
              <a:gd name="connsiteY5" fmla="*/ 2122662 h 5209433"/>
              <a:gd name="connsiteX6" fmla="*/ 0 w 8336011"/>
              <a:gd name="connsiteY6" fmla="*/ 2062701 h 5209433"/>
              <a:gd name="connsiteX7" fmla="*/ 8743 w 8336011"/>
              <a:gd name="connsiteY7" fmla="*/ 0 h 5209433"/>
              <a:gd name="connsiteX0" fmla="*/ 8743 w 8336011"/>
              <a:gd name="connsiteY0" fmla="*/ 0 h 5209433"/>
              <a:gd name="connsiteX1" fmla="*/ 8336011 w 8336011"/>
              <a:gd name="connsiteY1" fmla="*/ 0 h 5209433"/>
              <a:gd name="connsiteX2" fmla="*/ 8336011 w 8336011"/>
              <a:gd name="connsiteY2" fmla="*/ 5209433 h 5209433"/>
              <a:gd name="connsiteX3" fmla="*/ 1162985 w 8336011"/>
              <a:gd name="connsiteY3" fmla="*/ 5209433 h 5209433"/>
              <a:gd name="connsiteX4" fmla="*/ 1161737 w 8336011"/>
              <a:gd name="connsiteY4" fmla="*/ 3224439 h 5209433"/>
              <a:gd name="connsiteX5" fmla="*/ 1064302 w 8336011"/>
              <a:gd name="connsiteY5" fmla="*/ 2122662 h 5209433"/>
              <a:gd name="connsiteX6" fmla="*/ 0 w 8336011"/>
              <a:gd name="connsiteY6" fmla="*/ 2062701 h 5209433"/>
              <a:gd name="connsiteX7" fmla="*/ 8743 w 8336011"/>
              <a:gd name="connsiteY7" fmla="*/ 0 h 5209433"/>
              <a:gd name="connsiteX0" fmla="*/ 8743 w 8336011"/>
              <a:gd name="connsiteY0" fmla="*/ 0 h 5209433"/>
              <a:gd name="connsiteX1" fmla="*/ 8336011 w 8336011"/>
              <a:gd name="connsiteY1" fmla="*/ 0 h 5209433"/>
              <a:gd name="connsiteX2" fmla="*/ 8336011 w 8336011"/>
              <a:gd name="connsiteY2" fmla="*/ 5209433 h 5209433"/>
              <a:gd name="connsiteX3" fmla="*/ 1162985 w 8336011"/>
              <a:gd name="connsiteY3" fmla="*/ 5209433 h 5209433"/>
              <a:gd name="connsiteX4" fmla="*/ 1161737 w 8336011"/>
              <a:gd name="connsiteY4" fmla="*/ 3224439 h 5209433"/>
              <a:gd name="connsiteX5" fmla="*/ 1064302 w 8336011"/>
              <a:gd name="connsiteY5" fmla="*/ 2122662 h 5209433"/>
              <a:gd name="connsiteX6" fmla="*/ 0 w 8336011"/>
              <a:gd name="connsiteY6" fmla="*/ 2062701 h 5209433"/>
              <a:gd name="connsiteX7" fmla="*/ 8743 w 8336011"/>
              <a:gd name="connsiteY7" fmla="*/ 0 h 5209433"/>
              <a:gd name="connsiteX0" fmla="*/ 8743 w 8336011"/>
              <a:gd name="connsiteY0" fmla="*/ 0 h 5209433"/>
              <a:gd name="connsiteX1" fmla="*/ 8336011 w 8336011"/>
              <a:gd name="connsiteY1" fmla="*/ 0 h 5209433"/>
              <a:gd name="connsiteX2" fmla="*/ 8336011 w 8336011"/>
              <a:gd name="connsiteY2" fmla="*/ 5209433 h 5209433"/>
              <a:gd name="connsiteX3" fmla="*/ 1162985 w 8336011"/>
              <a:gd name="connsiteY3" fmla="*/ 5209433 h 5209433"/>
              <a:gd name="connsiteX4" fmla="*/ 1161737 w 8336011"/>
              <a:gd name="connsiteY4" fmla="*/ 3224439 h 5209433"/>
              <a:gd name="connsiteX5" fmla="*/ 1064302 w 8336011"/>
              <a:gd name="connsiteY5" fmla="*/ 2092682 h 5209433"/>
              <a:gd name="connsiteX6" fmla="*/ 0 w 8336011"/>
              <a:gd name="connsiteY6" fmla="*/ 2062701 h 5209433"/>
              <a:gd name="connsiteX7" fmla="*/ 8743 w 8336011"/>
              <a:gd name="connsiteY7" fmla="*/ 0 h 5209433"/>
              <a:gd name="connsiteX0" fmla="*/ 8743 w 8336011"/>
              <a:gd name="connsiteY0" fmla="*/ 0 h 5209433"/>
              <a:gd name="connsiteX1" fmla="*/ 8336011 w 8336011"/>
              <a:gd name="connsiteY1" fmla="*/ 0 h 5209433"/>
              <a:gd name="connsiteX2" fmla="*/ 8336011 w 8336011"/>
              <a:gd name="connsiteY2" fmla="*/ 5209433 h 5209433"/>
              <a:gd name="connsiteX3" fmla="*/ 1162985 w 8336011"/>
              <a:gd name="connsiteY3" fmla="*/ 5209433 h 5209433"/>
              <a:gd name="connsiteX4" fmla="*/ 1161737 w 8336011"/>
              <a:gd name="connsiteY4" fmla="*/ 3224439 h 5209433"/>
              <a:gd name="connsiteX5" fmla="*/ 1064302 w 8336011"/>
              <a:gd name="connsiteY5" fmla="*/ 2092682 h 5209433"/>
              <a:gd name="connsiteX6" fmla="*/ 0 w 8336011"/>
              <a:gd name="connsiteY6" fmla="*/ 2062701 h 5209433"/>
              <a:gd name="connsiteX7" fmla="*/ 8743 w 8336011"/>
              <a:gd name="connsiteY7" fmla="*/ 0 h 5209433"/>
              <a:gd name="connsiteX0" fmla="*/ 8743 w 8336011"/>
              <a:gd name="connsiteY0" fmla="*/ 0 h 5209433"/>
              <a:gd name="connsiteX1" fmla="*/ 8336011 w 8336011"/>
              <a:gd name="connsiteY1" fmla="*/ 0 h 5209433"/>
              <a:gd name="connsiteX2" fmla="*/ 8336011 w 8336011"/>
              <a:gd name="connsiteY2" fmla="*/ 5209433 h 5209433"/>
              <a:gd name="connsiteX3" fmla="*/ 1162985 w 8336011"/>
              <a:gd name="connsiteY3" fmla="*/ 5209433 h 5209433"/>
              <a:gd name="connsiteX4" fmla="*/ 1161737 w 8336011"/>
              <a:gd name="connsiteY4" fmla="*/ 3224439 h 5209433"/>
              <a:gd name="connsiteX5" fmla="*/ 1064302 w 8336011"/>
              <a:gd name="connsiteY5" fmla="*/ 2107672 h 5209433"/>
              <a:gd name="connsiteX6" fmla="*/ 0 w 8336011"/>
              <a:gd name="connsiteY6" fmla="*/ 2062701 h 5209433"/>
              <a:gd name="connsiteX7" fmla="*/ 8743 w 8336011"/>
              <a:gd name="connsiteY7" fmla="*/ 0 h 5209433"/>
              <a:gd name="connsiteX0" fmla="*/ 8743 w 8336011"/>
              <a:gd name="connsiteY0" fmla="*/ 0 h 5209433"/>
              <a:gd name="connsiteX1" fmla="*/ 8336011 w 8336011"/>
              <a:gd name="connsiteY1" fmla="*/ 0 h 5209433"/>
              <a:gd name="connsiteX2" fmla="*/ 8336011 w 8336011"/>
              <a:gd name="connsiteY2" fmla="*/ 5209433 h 5209433"/>
              <a:gd name="connsiteX3" fmla="*/ 1162985 w 8336011"/>
              <a:gd name="connsiteY3" fmla="*/ 5209433 h 5209433"/>
              <a:gd name="connsiteX4" fmla="*/ 1161737 w 8336011"/>
              <a:gd name="connsiteY4" fmla="*/ 3224439 h 5209433"/>
              <a:gd name="connsiteX5" fmla="*/ 1064302 w 8336011"/>
              <a:gd name="connsiteY5" fmla="*/ 2107672 h 5209433"/>
              <a:gd name="connsiteX6" fmla="*/ 0 w 8336011"/>
              <a:gd name="connsiteY6" fmla="*/ 2062701 h 5209433"/>
              <a:gd name="connsiteX7" fmla="*/ 8743 w 8336011"/>
              <a:gd name="connsiteY7" fmla="*/ 0 h 5209433"/>
              <a:gd name="connsiteX0" fmla="*/ 8743 w 8336011"/>
              <a:gd name="connsiteY0" fmla="*/ 0 h 5209433"/>
              <a:gd name="connsiteX1" fmla="*/ 8336011 w 8336011"/>
              <a:gd name="connsiteY1" fmla="*/ 0 h 5209433"/>
              <a:gd name="connsiteX2" fmla="*/ 8336011 w 8336011"/>
              <a:gd name="connsiteY2" fmla="*/ 5209433 h 5209433"/>
              <a:gd name="connsiteX3" fmla="*/ 1162985 w 8336011"/>
              <a:gd name="connsiteY3" fmla="*/ 5209433 h 5209433"/>
              <a:gd name="connsiteX4" fmla="*/ 1161737 w 8336011"/>
              <a:gd name="connsiteY4" fmla="*/ 3224439 h 5209433"/>
              <a:gd name="connsiteX5" fmla="*/ 1064302 w 8336011"/>
              <a:gd name="connsiteY5" fmla="*/ 2107672 h 5209433"/>
              <a:gd name="connsiteX6" fmla="*/ 0 w 8336011"/>
              <a:gd name="connsiteY6" fmla="*/ 2062701 h 5209433"/>
              <a:gd name="connsiteX7" fmla="*/ 8743 w 8336011"/>
              <a:gd name="connsiteY7" fmla="*/ 0 h 5209433"/>
              <a:gd name="connsiteX0" fmla="*/ 8743 w 8336011"/>
              <a:gd name="connsiteY0" fmla="*/ 0 h 5209433"/>
              <a:gd name="connsiteX1" fmla="*/ 8336011 w 8336011"/>
              <a:gd name="connsiteY1" fmla="*/ 0 h 5209433"/>
              <a:gd name="connsiteX2" fmla="*/ 8336011 w 8336011"/>
              <a:gd name="connsiteY2" fmla="*/ 5209433 h 5209433"/>
              <a:gd name="connsiteX3" fmla="*/ 1162985 w 8336011"/>
              <a:gd name="connsiteY3" fmla="*/ 5209433 h 5209433"/>
              <a:gd name="connsiteX4" fmla="*/ 1161737 w 8336011"/>
              <a:gd name="connsiteY4" fmla="*/ 3224439 h 5209433"/>
              <a:gd name="connsiteX5" fmla="*/ 1064302 w 8336011"/>
              <a:gd name="connsiteY5" fmla="*/ 2107672 h 5209433"/>
              <a:gd name="connsiteX6" fmla="*/ 0 w 8336011"/>
              <a:gd name="connsiteY6" fmla="*/ 2062701 h 5209433"/>
              <a:gd name="connsiteX7" fmla="*/ 8743 w 8336011"/>
              <a:gd name="connsiteY7" fmla="*/ 0 h 5209433"/>
              <a:gd name="connsiteX0" fmla="*/ 8743 w 8336011"/>
              <a:gd name="connsiteY0" fmla="*/ 0 h 5209433"/>
              <a:gd name="connsiteX1" fmla="*/ 8336011 w 8336011"/>
              <a:gd name="connsiteY1" fmla="*/ 0 h 5209433"/>
              <a:gd name="connsiteX2" fmla="*/ 8336011 w 8336011"/>
              <a:gd name="connsiteY2" fmla="*/ 5209433 h 5209433"/>
              <a:gd name="connsiteX3" fmla="*/ 1162985 w 8336011"/>
              <a:gd name="connsiteY3" fmla="*/ 5209433 h 5209433"/>
              <a:gd name="connsiteX4" fmla="*/ 1161737 w 8336011"/>
              <a:gd name="connsiteY4" fmla="*/ 3224439 h 5209433"/>
              <a:gd name="connsiteX5" fmla="*/ 1064302 w 8336011"/>
              <a:gd name="connsiteY5" fmla="*/ 2107672 h 5209433"/>
              <a:gd name="connsiteX6" fmla="*/ 0 w 8336011"/>
              <a:gd name="connsiteY6" fmla="*/ 2062701 h 5209433"/>
              <a:gd name="connsiteX7" fmla="*/ 8743 w 8336011"/>
              <a:gd name="connsiteY7" fmla="*/ 0 h 5209433"/>
              <a:gd name="connsiteX0" fmla="*/ 8743 w 8336011"/>
              <a:gd name="connsiteY0" fmla="*/ 0 h 5209433"/>
              <a:gd name="connsiteX1" fmla="*/ 8336011 w 8336011"/>
              <a:gd name="connsiteY1" fmla="*/ 0 h 5209433"/>
              <a:gd name="connsiteX2" fmla="*/ 8336011 w 8336011"/>
              <a:gd name="connsiteY2" fmla="*/ 5209433 h 5209433"/>
              <a:gd name="connsiteX3" fmla="*/ 1162985 w 8336011"/>
              <a:gd name="connsiteY3" fmla="*/ 5209433 h 5209433"/>
              <a:gd name="connsiteX4" fmla="*/ 1161737 w 8336011"/>
              <a:gd name="connsiteY4" fmla="*/ 3224439 h 5209433"/>
              <a:gd name="connsiteX5" fmla="*/ 1064302 w 8336011"/>
              <a:gd name="connsiteY5" fmla="*/ 2107672 h 5209433"/>
              <a:gd name="connsiteX6" fmla="*/ 0 w 8336011"/>
              <a:gd name="connsiteY6" fmla="*/ 2062701 h 5209433"/>
              <a:gd name="connsiteX7" fmla="*/ 8743 w 8336011"/>
              <a:gd name="connsiteY7" fmla="*/ 0 h 5209433"/>
              <a:gd name="connsiteX0" fmla="*/ 8743 w 8336011"/>
              <a:gd name="connsiteY0" fmla="*/ 0 h 5209433"/>
              <a:gd name="connsiteX1" fmla="*/ 8336011 w 8336011"/>
              <a:gd name="connsiteY1" fmla="*/ 0 h 5209433"/>
              <a:gd name="connsiteX2" fmla="*/ 8336011 w 8336011"/>
              <a:gd name="connsiteY2" fmla="*/ 5209433 h 5209433"/>
              <a:gd name="connsiteX3" fmla="*/ 1162985 w 8336011"/>
              <a:gd name="connsiteY3" fmla="*/ 5209433 h 5209433"/>
              <a:gd name="connsiteX4" fmla="*/ 1161737 w 8336011"/>
              <a:gd name="connsiteY4" fmla="*/ 3224439 h 5209433"/>
              <a:gd name="connsiteX5" fmla="*/ 1064302 w 8336011"/>
              <a:gd name="connsiteY5" fmla="*/ 2107672 h 5209433"/>
              <a:gd name="connsiteX6" fmla="*/ 0 w 8336011"/>
              <a:gd name="connsiteY6" fmla="*/ 2062701 h 5209433"/>
              <a:gd name="connsiteX7" fmla="*/ 8743 w 8336011"/>
              <a:gd name="connsiteY7" fmla="*/ 0 h 5209433"/>
              <a:gd name="connsiteX0" fmla="*/ 8743 w 8336011"/>
              <a:gd name="connsiteY0" fmla="*/ 0 h 5209433"/>
              <a:gd name="connsiteX1" fmla="*/ 8336011 w 8336011"/>
              <a:gd name="connsiteY1" fmla="*/ 0 h 5209433"/>
              <a:gd name="connsiteX2" fmla="*/ 8336011 w 8336011"/>
              <a:gd name="connsiteY2" fmla="*/ 5209433 h 5209433"/>
              <a:gd name="connsiteX3" fmla="*/ 1162985 w 8336011"/>
              <a:gd name="connsiteY3" fmla="*/ 5209433 h 5209433"/>
              <a:gd name="connsiteX4" fmla="*/ 1161737 w 8336011"/>
              <a:gd name="connsiteY4" fmla="*/ 3224439 h 5209433"/>
              <a:gd name="connsiteX5" fmla="*/ 1064302 w 8336011"/>
              <a:gd name="connsiteY5" fmla="*/ 2107672 h 5209433"/>
              <a:gd name="connsiteX6" fmla="*/ 0 w 8336011"/>
              <a:gd name="connsiteY6" fmla="*/ 2062701 h 5209433"/>
              <a:gd name="connsiteX7" fmla="*/ 8743 w 8336011"/>
              <a:gd name="connsiteY7" fmla="*/ 0 h 5209433"/>
              <a:gd name="connsiteX0" fmla="*/ 8743 w 8336011"/>
              <a:gd name="connsiteY0" fmla="*/ 0 h 5209433"/>
              <a:gd name="connsiteX1" fmla="*/ 8336011 w 8336011"/>
              <a:gd name="connsiteY1" fmla="*/ 0 h 5209433"/>
              <a:gd name="connsiteX2" fmla="*/ 8336011 w 8336011"/>
              <a:gd name="connsiteY2" fmla="*/ 5209433 h 5209433"/>
              <a:gd name="connsiteX3" fmla="*/ 1162985 w 8336011"/>
              <a:gd name="connsiteY3" fmla="*/ 5209433 h 5209433"/>
              <a:gd name="connsiteX4" fmla="*/ 1161737 w 8336011"/>
              <a:gd name="connsiteY4" fmla="*/ 3224439 h 5209433"/>
              <a:gd name="connsiteX5" fmla="*/ 1064302 w 8336011"/>
              <a:gd name="connsiteY5" fmla="*/ 2107672 h 5209433"/>
              <a:gd name="connsiteX6" fmla="*/ 0 w 8336011"/>
              <a:gd name="connsiteY6" fmla="*/ 2062701 h 5209433"/>
              <a:gd name="connsiteX7" fmla="*/ 8743 w 8336011"/>
              <a:gd name="connsiteY7" fmla="*/ 0 h 5209433"/>
              <a:gd name="connsiteX0" fmla="*/ 8743 w 8336011"/>
              <a:gd name="connsiteY0" fmla="*/ 0 h 5209433"/>
              <a:gd name="connsiteX1" fmla="*/ 8336011 w 8336011"/>
              <a:gd name="connsiteY1" fmla="*/ 0 h 5209433"/>
              <a:gd name="connsiteX2" fmla="*/ 8336011 w 8336011"/>
              <a:gd name="connsiteY2" fmla="*/ 5209433 h 5209433"/>
              <a:gd name="connsiteX3" fmla="*/ 1162985 w 8336011"/>
              <a:gd name="connsiteY3" fmla="*/ 5209433 h 5209433"/>
              <a:gd name="connsiteX4" fmla="*/ 1161737 w 8336011"/>
              <a:gd name="connsiteY4" fmla="*/ 3224439 h 5209433"/>
              <a:gd name="connsiteX5" fmla="*/ 1056806 w 8336011"/>
              <a:gd name="connsiteY5" fmla="*/ 2115167 h 5209433"/>
              <a:gd name="connsiteX6" fmla="*/ 0 w 8336011"/>
              <a:gd name="connsiteY6" fmla="*/ 2062701 h 5209433"/>
              <a:gd name="connsiteX7" fmla="*/ 8743 w 8336011"/>
              <a:gd name="connsiteY7" fmla="*/ 0 h 5209433"/>
              <a:gd name="connsiteX0" fmla="*/ 8743 w 8336011"/>
              <a:gd name="connsiteY0" fmla="*/ 0 h 5209433"/>
              <a:gd name="connsiteX1" fmla="*/ 8336011 w 8336011"/>
              <a:gd name="connsiteY1" fmla="*/ 0 h 5209433"/>
              <a:gd name="connsiteX2" fmla="*/ 8336011 w 8336011"/>
              <a:gd name="connsiteY2" fmla="*/ 5209433 h 5209433"/>
              <a:gd name="connsiteX3" fmla="*/ 1162985 w 8336011"/>
              <a:gd name="connsiteY3" fmla="*/ 5209433 h 5209433"/>
              <a:gd name="connsiteX4" fmla="*/ 1161737 w 8336011"/>
              <a:gd name="connsiteY4" fmla="*/ 3224439 h 5209433"/>
              <a:gd name="connsiteX5" fmla="*/ 1056806 w 8336011"/>
              <a:gd name="connsiteY5" fmla="*/ 2115167 h 5209433"/>
              <a:gd name="connsiteX6" fmla="*/ 0 w 8336011"/>
              <a:gd name="connsiteY6" fmla="*/ 2062701 h 5209433"/>
              <a:gd name="connsiteX7" fmla="*/ 8743 w 8336011"/>
              <a:gd name="connsiteY7" fmla="*/ 0 h 5209433"/>
              <a:gd name="connsiteX0" fmla="*/ 8743 w 8336011"/>
              <a:gd name="connsiteY0" fmla="*/ 0 h 5209433"/>
              <a:gd name="connsiteX1" fmla="*/ 8336011 w 8336011"/>
              <a:gd name="connsiteY1" fmla="*/ 0 h 5209433"/>
              <a:gd name="connsiteX2" fmla="*/ 8336011 w 8336011"/>
              <a:gd name="connsiteY2" fmla="*/ 5209433 h 5209433"/>
              <a:gd name="connsiteX3" fmla="*/ 1162985 w 8336011"/>
              <a:gd name="connsiteY3" fmla="*/ 5209433 h 5209433"/>
              <a:gd name="connsiteX4" fmla="*/ 1161737 w 8336011"/>
              <a:gd name="connsiteY4" fmla="*/ 3224439 h 5209433"/>
              <a:gd name="connsiteX5" fmla="*/ 1056806 w 8336011"/>
              <a:gd name="connsiteY5" fmla="*/ 2115167 h 5209433"/>
              <a:gd name="connsiteX6" fmla="*/ 0 w 8336011"/>
              <a:gd name="connsiteY6" fmla="*/ 2062701 h 5209433"/>
              <a:gd name="connsiteX7" fmla="*/ 8743 w 8336011"/>
              <a:gd name="connsiteY7" fmla="*/ 0 h 520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36011" h="5209433">
                <a:moveTo>
                  <a:pt x="8743" y="0"/>
                </a:moveTo>
                <a:lnTo>
                  <a:pt x="8336011" y="0"/>
                </a:lnTo>
                <a:lnTo>
                  <a:pt x="8336011" y="5209433"/>
                </a:lnTo>
                <a:lnTo>
                  <a:pt x="1162985" y="5209433"/>
                </a:lnTo>
                <a:cubicBezTo>
                  <a:pt x="1140084" y="4505296"/>
                  <a:pt x="1177143" y="3891101"/>
                  <a:pt x="1161737" y="3224439"/>
                </a:cubicBezTo>
                <a:cubicBezTo>
                  <a:pt x="1099070" y="2826151"/>
                  <a:pt x="1272914" y="2383740"/>
                  <a:pt x="1056806" y="2115167"/>
                </a:cubicBezTo>
                <a:cubicBezTo>
                  <a:pt x="750757" y="2041465"/>
                  <a:pt x="347065" y="2060460"/>
                  <a:pt x="0" y="2062701"/>
                </a:cubicBezTo>
                <a:cubicBezTo>
                  <a:pt x="2914" y="1375134"/>
                  <a:pt x="5829" y="687567"/>
                  <a:pt x="8743" y="0"/>
                </a:cubicBez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6" name="Shape 523"/>
          <p:cNvSpPr>
            <a:spLocks noGrp="1"/>
          </p:cNvSpPr>
          <p:nvPr>
            <p:ph type="pic" sz="quarter" idx="14"/>
          </p:nvPr>
        </p:nvSpPr>
        <p:spPr>
          <a:xfrm>
            <a:off x="16720255" y="3158584"/>
            <a:ext cx="1426719" cy="41724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375490" y="4831405"/>
            <a:ext cx="1694081" cy="30220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43717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Shape 559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-2752197" y="1899501"/>
            <a:ext cx="9916705" cy="9916704"/>
          </a:xfrm>
          <a:custGeom>
            <a:avLst/>
            <a:gdLst>
              <a:gd name="connsiteX0" fmla="*/ 0 w 10107827"/>
              <a:gd name="connsiteY0" fmla="*/ 5084618 h 10169236"/>
              <a:gd name="connsiteX1" fmla="*/ 5053914 w 10107827"/>
              <a:gd name="connsiteY1" fmla="*/ 0 h 10169236"/>
              <a:gd name="connsiteX2" fmla="*/ 10107827 w 10107827"/>
              <a:gd name="connsiteY2" fmla="*/ 5084618 h 10169236"/>
              <a:gd name="connsiteX3" fmla="*/ 5053914 w 10107827"/>
              <a:gd name="connsiteY3" fmla="*/ 10169236 h 10169236"/>
              <a:gd name="connsiteX4" fmla="*/ 0 w 10107827"/>
              <a:gd name="connsiteY4" fmla="*/ 5084618 h 10169236"/>
              <a:gd name="connsiteX0" fmla="*/ 2138 w 10109965"/>
              <a:gd name="connsiteY0" fmla="*/ 5084618 h 10169236"/>
              <a:gd name="connsiteX1" fmla="*/ 5056052 w 10109965"/>
              <a:gd name="connsiteY1" fmla="*/ 0 h 10169236"/>
              <a:gd name="connsiteX2" fmla="*/ 10109965 w 10109965"/>
              <a:gd name="connsiteY2" fmla="*/ 5084618 h 10169236"/>
              <a:gd name="connsiteX3" fmla="*/ 5056052 w 10109965"/>
              <a:gd name="connsiteY3" fmla="*/ 10169236 h 10169236"/>
              <a:gd name="connsiteX4" fmla="*/ 2138 w 10109965"/>
              <a:gd name="connsiteY4" fmla="*/ 5084618 h 10169236"/>
              <a:gd name="connsiteX0" fmla="*/ 27 w 10107854"/>
              <a:gd name="connsiteY0" fmla="*/ 5084618 h 10169236"/>
              <a:gd name="connsiteX1" fmla="*/ 5053941 w 10107854"/>
              <a:gd name="connsiteY1" fmla="*/ 0 h 10169236"/>
              <a:gd name="connsiteX2" fmla="*/ 10107854 w 10107854"/>
              <a:gd name="connsiteY2" fmla="*/ 5084618 h 10169236"/>
              <a:gd name="connsiteX3" fmla="*/ 5053941 w 10107854"/>
              <a:gd name="connsiteY3" fmla="*/ 10169236 h 10169236"/>
              <a:gd name="connsiteX4" fmla="*/ 27 w 10107854"/>
              <a:gd name="connsiteY4" fmla="*/ 5084618 h 10169236"/>
              <a:gd name="connsiteX0" fmla="*/ 32 w 10107859"/>
              <a:gd name="connsiteY0" fmla="*/ 5261432 h 10346050"/>
              <a:gd name="connsiteX1" fmla="*/ 5053946 w 10107859"/>
              <a:gd name="connsiteY1" fmla="*/ 176814 h 10346050"/>
              <a:gd name="connsiteX2" fmla="*/ 10107859 w 10107859"/>
              <a:gd name="connsiteY2" fmla="*/ 5261432 h 10346050"/>
              <a:gd name="connsiteX3" fmla="*/ 5053946 w 10107859"/>
              <a:gd name="connsiteY3" fmla="*/ 10346050 h 10346050"/>
              <a:gd name="connsiteX4" fmla="*/ 32 w 10107859"/>
              <a:gd name="connsiteY4" fmla="*/ 5261432 h 10346050"/>
              <a:gd name="connsiteX0" fmla="*/ 32 w 10107952"/>
              <a:gd name="connsiteY0" fmla="*/ 5303276 h 10387894"/>
              <a:gd name="connsiteX1" fmla="*/ 5053946 w 10107952"/>
              <a:gd name="connsiteY1" fmla="*/ 218658 h 10387894"/>
              <a:gd name="connsiteX2" fmla="*/ 10107859 w 10107952"/>
              <a:gd name="connsiteY2" fmla="*/ 5303276 h 10387894"/>
              <a:gd name="connsiteX3" fmla="*/ 5053946 w 10107952"/>
              <a:gd name="connsiteY3" fmla="*/ 10387894 h 10387894"/>
              <a:gd name="connsiteX4" fmla="*/ 32 w 10107952"/>
              <a:gd name="connsiteY4" fmla="*/ 5303276 h 10387894"/>
              <a:gd name="connsiteX0" fmla="*/ 32 w 10107952"/>
              <a:gd name="connsiteY0" fmla="*/ 5303276 h 10564520"/>
              <a:gd name="connsiteX1" fmla="*/ 5053946 w 10107952"/>
              <a:gd name="connsiteY1" fmla="*/ 218658 h 10564520"/>
              <a:gd name="connsiteX2" fmla="*/ 10107859 w 10107952"/>
              <a:gd name="connsiteY2" fmla="*/ 5303276 h 10564520"/>
              <a:gd name="connsiteX3" fmla="*/ 5053946 w 10107952"/>
              <a:gd name="connsiteY3" fmla="*/ 10387894 h 10564520"/>
              <a:gd name="connsiteX4" fmla="*/ 32 w 10107952"/>
              <a:gd name="connsiteY4" fmla="*/ 5303276 h 10564520"/>
              <a:gd name="connsiteX0" fmla="*/ 32 w 10107952"/>
              <a:gd name="connsiteY0" fmla="*/ 5303276 h 10387910"/>
              <a:gd name="connsiteX1" fmla="*/ 5053946 w 10107952"/>
              <a:gd name="connsiteY1" fmla="*/ 218658 h 10387910"/>
              <a:gd name="connsiteX2" fmla="*/ 10107859 w 10107952"/>
              <a:gd name="connsiteY2" fmla="*/ 5303276 h 10387910"/>
              <a:gd name="connsiteX3" fmla="*/ 5053946 w 10107952"/>
              <a:gd name="connsiteY3" fmla="*/ 10387894 h 10387910"/>
              <a:gd name="connsiteX4" fmla="*/ 32 w 10107952"/>
              <a:gd name="connsiteY4" fmla="*/ 5303276 h 10387910"/>
              <a:gd name="connsiteX0" fmla="*/ 10369 w 10118289"/>
              <a:gd name="connsiteY0" fmla="*/ 5303276 h 10387910"/>
              <a:gd name="connsiteX1" fmla="*/ 5064283 w 10118289"/>
              <a:gd name="connsiteY1" fmla="*/ 218658 h 10387910"/>
              <a:gd name="connsiteX2" fmla="*/ 10118196 w 10118289"/>
              <a:gd name="connsiteY2" fmla="*/ 5303276 h 10387910"/>
              <a:gd name="connsiteX3" fmla="*/ 5064283 w 10118289"/>
              <a:gd name="connsiteY3" fmla="*/ 10387894 h 10387910"/>
              <a:gd name="connsiteX4" fmla="*/ 10369 w 10118289"/>
              <a:gd name="connsiteY4" fmla="*/ 5303276 h 10387910"/>
              <a:gd name="connsiteX0" fmla="*/ 9999 w 10130965"/>
              <a:gd name="connsiteY0" fmla="*/ 5019332 h 10169302"/>
              <a:gd name="connsiteX1" fmla="*/ 5076976 w 10130965"/>
              <a:gd name="connsiteY1" fmla="*/ 28 h 10169302"/>
              <a:gd name="connsiteX2" fmla="*/ 10130889 w 10130965"/>
              <a:gd name="connsiteY2" fmla="*/ 5084646 h 10169302"/>
              <a:gd name="connsiteX3" fmla="*/ 5076976 w 10130965"/>
              <a:gd name="connsiteY3" fmla="*/ 10169264 h 10169302"/>
              <a:gd name="connsiteX4" fmla="*/ 9999 w 10130965"/>
              <a:gd name="connsiteY4" fmla="*/ 5019332 h 10169302"/>
              <a:gd name="connsiteX0" fmla="*/ 1240 w 10122206"/>
              <a:gd name="connsiteY0" fmla="*/ 5019332 h 10169302"/>
              <a:gd name="connsiteX1" fmla="*/ 5068217 w 10122206"/>
              <a:gd name="connsiteY1" fmla="*/ 28 h 10169302"/>
              <a:gd name="connsiteX2" fmla="*/ 10122130 w 10122206"/>
              <a:gd name="connsiteY2" fmla="*/ 5084646 h 10169302"/>
              <a:gd name="connsiteX3" fmla="*/ 5068217 w 10122206"/>
              <a:gd name="connsiteY3" fmla="*/ 10169264 h 10169302"/>
              <a:gd name="connsiteX4" fmla="*/ 1240 w 10122206"/>
              <a:gd name="connsiteY4" fmla="*/ 5019332 h 10169302"/>
              <a:gd name="connsiteX0" fmla="*/ 1240 w 10122206"/>
              <a:gd name="connsiteY0" fmla="*/ 5019332 h 10176323"/>
              <a:gd name="connsiteX1" fmla="*/ 5068217 w 10122206"/>
              <a:gd name="connsiteY1" fmla="*/ 28 h 10176323"/>
              <a:gd name="connsiteX2" fmla="*/ 10122130 w 10122206"/>
              <a:gd name="connsiteY2" fmla="*/ 5084646 h 10176323"/>
              <a:gd name="connsiteX3" fmla="*/ 5068217 w 10122206"/>
              <a:gd name="connsiteY3" fmla="*/ 10169264 h 10176323"/>
              <a:gd name="connsiteX4" fmla="*/ 1240 w 10122206"/>
              <a:gd name="connsiteY4" fmla="*/ 5019332 h 10176323"/>
              <a:gd name="connsiteX0" fmla="*/ 1241 w 10161396"/>
              <a:gd name="connsiteY0" fmla="*/ 5019332 h 10169302"/>
              <a:gd name="connsiteX1" fmla="*/ 5068218 w 10161396"/>
              <a:gd name="connsiteY1" fmla="*/ 28 h 10169302"/>
              <a:gd name="connsiteX2" fmla="*/ 10161320 w 10161396"/>
              <a:gd name="connsiteY2" fmla="*/ 5084646 h 10169302"/>
              <a:gd name="connsiteX3" fmla="*/ 5068218 w 10161396"/>
              <a:gd name="connsiteY3" fmla="*/ 10169264 h 10169302"/>
              <a:gd name="connsiteX4" fmla="*/ 1241 w 10161396"/>
              <a:gd name="connsiteY4" fmla="*/ 5019332 h 10169302"/>
              <a:gd name="connsiteX0" fmla="*/ 1169 w 10161319"/>
              <a:gd name="connsiteY0" fmla="*/ 5022934 h 10172904"/>
              <a:gd name="connsiteX1" fmla="*/ 5068146 w 10161319"/>
              <a:gd name="connsiteY1" fmla="*/ 3630 h 10172904"/>
              <a:gd name="connsiteX2" fmla="*/ 10161248 w 10161319"/>
              <a:gd name="connsiteY2" fmla="*/ 5088248 h 10172904"/>
              <a:gd name="connsiteX3" fmla="*/ 5068146 w 10161319"/>
              <a:gd name="connsiteY3" fmla="*/ 10172866 h 10172904"/>
              <a:gd name="connsiteX4" fmla="*/ 1169 w 10161319"/>
              <a:gd name="connsiteY4" fmla="*/ 5022934 h 10172904"/>
              <a:gd name="connsiteX0" fmla="*/ 103187 w 10263335"/>
              <a:gd name="connsiteY0" fmla="*/ 5113819 h 10263789"/>
              <a:gd name="connsiteX1" fmla="*/ 2024840 w 10263335"/>
              <a:gd name="connsiteY1" fmla="*/ 2110945 h 10263789"/>
              <a:gd name="connsiteX2" fmla="*/ 5170164 w 10263335"/>
              <a:gd name="connsiteY2" fmla="*/ 94515 h 10263789"/>
              <a:gd name="connsiteX3" fmla="*/ 10263266 w 10263335"/>
              <a:gd name="connsiteY3" fmla="*/ 5179133 h 10263789"/>
              <a:gd name="connsiteX4" fmla="*/ 5170164 w 10263335"/>
              <a:gd name="connsiteY4" fmla="*/ 10263751 h 10263789"/>
              <a:gd name="connsiteX5" fmla="*/ 103187 w 10263335"/>
              <a:gd name="connsiteY5" fmla="*/ 5113819 h 10263789"/>
              <a:gd name="connsiteX0" fmla="*/ 1861 w 10162009"/>
              <a:gd name="connsiteY0" fmla="*/ 5113819 h 10263789"/>
              <a:gd name="connsiteX1" fmla="*/ 1923514 w 10162009"/>
              <a:gd name="connsiteY1" fmla="*/ 2110945 h 10263789"/>
              <a:gd name="connsiteX2" fmla="*/ 5068838 w 10162009"/>
              <a:gd name="connsiteY2" fmla="*/ 94515 h 10263789"/>
              <a:gd name="connsiteX3" fmla="*/ 10161940 w 10162009"/>
              <a:gd name="connsiteY3" fmla="*/ 5179133 h 10263789"/>
              <a:gd name="connsiteX4" fmla="*/ 5068838 w 10162009"/>
              <a:gd name="connsiteY4" fmla="*/ 10263751 h 10263789"/>
              <a:gd name="connsiteX5" fmla="*/ 1861 w 10162009"/>
              <a:gd name="connsiteY5" fmla="*/ 5113819 h 10263789"/>
              <a:gd name="connsiteX0" fmla="*/ 14 w 10160162"/>
              <a:gd name="connsiteY0" fmla="*/ 5113819 h 10363262"/>
              <a:gd name="connsiteX1" fmla="*/ 1921667 w 10160162"/>
              <a:gd name="connsiteY1" fmla="*/ 2110945 h 10363262"/>
              <a:gd name="connsiteX2" fmla="*/ 5066991 w 10160162"/>
              <a:gd name="connsiteY2" fmla="*/ 94515 h 10363262"/>
              <a:gd name="connsiteX3" fmla="*/ 10160093 w 10160162"/>
              <a:gd name="connsiteY3" fmla="*/ 5179133 h 10363262"/>
              <a:gd name="connsiteX4" fmla="*/ 5066991 w 10160162"/>
              <a:gd name="connsiteY4" fmla="*/ 10263751 h 10363262"/>
              <a:gd name="connsiteX5" fmla="*/ 1895541 w 10160162"/>
              <a:gd name="connsiteY5" fmla="*/ 8289677 h 10363262"/>
              <a:gd name="connsiteX6" fmla="*/ 14 w 10160162"/>
              <a:gd name="connsiteY6" fmla="*/ 5113819 h 10363262"/>
              <a:gd name="connsiteX0" fmla="*/ 52 w 10160200"/>
              <a:gd name="connsiteY0" fmla="*/ 5113819 h 10363262"/>
              <a:gd name="connsiteX1" fmla="*/ 1921705 w 10160200"/>
              <a:gd name="connsiteY1" fmla="*/ 2110945 h 10363262"/>
              <a:gd name="connsiteX2" fmla="*/ 5067029 w 10160200"/>
              <a:gd name="connsiteY2" fmla="*/ 94515 h 10363262"/>
              <a:gd name="connsiteX3" fmla="*/ 10160131 w 10160200"/>
              <a:gd name="connsiteY3" fmla="*/ 5179133 h 10363262"/>
              <a:gd name="connsiteX4" fmla="*/ 5067029 w 10160200"/>
              <a:gd name="connsiteY4" fmla="*/ 10263751 h 10363262"/>
              <a:gd name="connsiteX5" fmla="*/ 1895579 w 10160200"/>
              <a:gd name="connsiteY5" fmla="*/ 8289677 h 10363262"/>
              <a:gd name="connsiteX6" fmla="*/ 52 w 10160200"/>
              <a:gd name="connsiteY6" fmla="*/ 5113819 h 10363262"/>
              <a:gd name="connsiteX0" fmla="*/ 53 w 10147138"/>
              <a:gd name="connsiteY0" fmla="*/ 5153008 h 10363262"/>
              <a:gd name="connsiteX1" fmla="*/ 1908643 w 10147138"/>
              <a:gd name="connsiteY1" fmla="*/ 2110945 h 10363262"/>
              <a:gd name="connsiteX2" fmla="*/ 5053967 w 10147138"/>
              <a:gd name="connsiteY2" fmla="*/ 94515 h 10363262"/>
              <a:gd name="connsiteX3" fmla="*/ 10147069 w 10147138"/>
              <a:gd name="connsiteY3" fmla="*/ 5179133 h 10363262"/>
              <a:gd name="connsiteX4" fmla="*/ 5053967 w 10147138"/>
              <a:gd name="connsiteY4" fmla="*/ 10263751 h 10363262"/>
              <a:gd name="connsiteX5" fmla="*/ 1882517 w 10147138"/>
              <a:gd name="connsiteY5" fmla="*/ 8289677 h 10363262"/>
              <a:gd name="connsiteX6" fmla="*/ 53 w 10147138"/>
              <a:gd name="connsiteY6" fmla="*/ 5153008 h 10363262"/>
              <a:gd name="connsiteX0" fmla="*/ 53 w 10147138"/>
              <a:gd name="connsiteY0" fmla="*/ 5153008 h 10363262"/>
              <a:gd name="connsiteX1" fmla="*/ 1908643 w 10147138"/>
              <a:gd name="connsiteY1" fmla="*/ 2110945 h 10363262"/>
              <a:gd name="connsiteX2" fmla="*/ 5053967 w 10147138"/>
              <a:gd name="connsiteY2" fmla="*/ 94515 h 10363262"/>
              <a:gd name="connsiteX3" fmla="*/ 10147069 w 10147138"/>
              <a:gd name="connsiteY3" fmla="*/ 5179133 h 10363262"/>
              <a:gd name="connsiteX4" fmla="*/ 5053967 w 10147138"/>
              <a:gd name="connsiteY4" fmla="*/ 10263751 h 10363262"/>
              <a:gd name="connsiteX5" fmla="*/ 1882517 w 10147138"/>
              <a:gd name="connsiteY5" fmla="*/ 8289677 h 10363262"/>
              <a:gd name="connsiteX6" fmla="*/ 53 w 10147138"/>
              <a:gd name="connsiteY6" fmla="*/ 5153008 h 10363262"/>
              <a:gd name="connsiteX0" fmla="*/ 53 w 10148595"/>
              <a:gd name="connsiteY0" fmla="*/ 5153008 h 10288781"/>
              <a:gd name="connsiteX1" fmla="*/ 1908643 w 10148595"/>
              <a:gd name="connsiteY1" fmla="*/ 2110945 h 10288781"/>
              <a:gd name="connsiteX2" fmla="*/ 5053967 w 10148595"/>
              <a:gd name="connsiteY2" fmla="*/ 94515 h 10288781"/>
              <a:gd name="connsiteX3" fmla="*/ 10147069 w 10148595"/>
              <a:gd name="connsiteY3" fmla="*/ 5179133 h 10288781"/>
              <a:gd name="connsiteX4" fmla="*/ 5550356 w 10148595"/>
              <a:gd name="connsiteY4" fmla="*/ 10185374 h 10288781"/>
              <a:gd name="connsiteX5" fmla="*/ 1882517 w 10148595"/>
              <a:gd name="connsiteY5" fmla="*/ 8289677 h 10288781"/>
              <a:gd name="connsiteX6" fmla="*/ 53 w 10148595"/>
              <a:gd name="connsiteY6" fmla="*/ 5153008 h 10288781"/>
              <a:gd name="connsiteX0" fmla="*/ 53 w 10148695"/>
              <a:gd name="connsiteY0" fmla="*/ 5153008 h 10280839"/>
              <a:gd name="connsiteX1" fmla="*/ 1908643 w 10148695"/>
              <a:gd name="connsiteY1" fmla="*/ 2110945 h 10280839"/>
              <a:gd name="connsiteX2" fmla="*/ 5053967 w 10148695"/>
              <a:gd name="connsiteY2" fmla="*/ 94515 h 10280839"/>
              <a:gd name="connsiteX3" fmla="*/ 10147069 w 10148695"/>
              <a:gd name="connsiteY3" fmla="*/ 5179133 h 10280839"/>
              <a:gd name="connsiteX4" fmla="*/ 5550356 w 10148695"/>
              <a:gd name="connsiteY4" fmla="*/ 10185374 h 10280839"/>
              <a:gd name="connsiteX5" fmla="*/ 1882517 w 10148695"/>
              <a:gd name="connsiteY5" fmla="*/ 8289677 h 10280839"/>
              <a:gd name="connsiteX6" fmla="*/ 53 w 10148695"/>
              <a:gd name="connsiteY6" fmla="*/ 5153008 h 10280839"/>
              <a:gd name="connsiteX0" fmla="*/ 53 w 10260549"/>
              <a:gd name="connsiteY0" fmla="*/ 5153008 h 10185642"/>
              <a:gd name="connsiteX1" fmla="*/ 1908643 w 10260549"/>
              <a:gd name="connsiteY1" fmla="*/ 2110945 h 10185642"/>
              <a:gd name="connsiteX2" fmla="*/ 5053967 w 10260549"/>
              <a:gd name="connsiteY2" fmla="*/ 94515 h 10185642"/>
              <a:gd name="connsiteX3" fmla="*/ 10147069 w 10260549"/>
              <a:gd name="connsiteY3" fmla="*/ 5179133 h 10185642"/>
              <a:gd name="connsiteX4" fmla="*/ 8348630 w 10260549"/>
              <a:gd name="connsiteY4" fmla="*/ 8172112 h 10185642"/>
              <a:gd name="connsiteX5" fmla="*/ 5550356 w 10260549"/>
              <a:gd name="connsiteY5" fmla="*/ 10185374 h 10185642"/>
              <a:gd name="connsiteX6" fmla="*/ 1882517 w 10260549"/>
              <a:gd name="connsiteY6" fmla="*/ 8289677 h 10185642"/>
              <a:gd name="connsiteX7" fmla="*/ 53 w 10260549"/>
              <a:gd name="connsiteY7" fmla="*/ 5153008 h 10185642"/>
              <a:gd name="connsiteX0" fmla="*/ 53 w 10149893"/>
              <a:gd name="connsiteY0" fmla="*/ 5130410 h 10163044"/>
              <a:gd name="connsiteX1" fmla="*/ 1908643 w 10149893"/>
              <a:gd name="connsiteY1" fmla="*/ 2088347 h 10163044"/>
              <a:gd name="connsiteX2" fmla="*/ 5053967 w 10149893"/>
              <a:gd name="connsiteY2" fmla="*/ 71917 h 10163044"/>
              <a:gd name="connsiteX3" fmla="*/ 10029503 w 10149893"/>
              <a:gd name="connsiteY3" fmla="*/ 4673210 h 10163044"/>
              <a:gd name="connsiteX4" fmla="*/ 8348630 w 10149893"/>
              <a:gd name="connsiteY4" fmla="*/ 8149514 h 10163044"/>
              <a:gd name="connsiteX5" fmla="*/ 5550356 w 10149893"/>
              <a:gd name="connsiteY5" fmla="*/ 10162776 h 10163044"/>
              <a:gd name="connsiteX6" fmla="*/ 1882517 w 10149893"/>
              <a:gd name="connsiteY6" fmla="*/ 8267079 h 10163044"/>
              <a:gd name="connsiteX7" fmla="*/ 53 w 10149893"/>
              <a:gd name="connsiteY7" fmla="*/ 5130410 h 10163044"/>
              <a:gd name="connsiteX0" fmla="*/ 53 w 10141398"/>
              <a:gd name="connsiteY0" fmla="*/ 5130410 h 10163044"/>
              <a:gd name="connsiteX1" fmla="*/ 1908643 w 10141398"/>
              <a:gd name="connsiteY1" fmla="*/ 2088347 h 10163044"/>
              <a:gd name="connsiteX2" fmla="*/ 5053967 w 10141398"/>
              <a:gd name="connsiteY2" fmla="*/ 71917 h 10163044"/>
              <a:gd name="connsiteX3" fmla="*/ 10029503 w 10141398"/>
              <a:gd name="connsiteY3" fmla="*/ 4673210 h 10163044"/>
              <a:gd name="connsiteX4" fmla="*/ 8348630 w 10141398"/>
              <a:gd name="connsiteY4" fmla="*/ 8149514 h 10163044"/>
              <a:gd name="connsiteX5" fmla="*/ 5550356 w 10141398"/>
              <a:gd name="connsiteY5" fmla="*/ 10162776 h 10163044"/>
              <a:gd name="connsiteX6" fmla="*/ 1882517 w 10141398"/>
              <a:gd name="connsiteY6" fmla="*/ 8267079 h 10163044"/>
              <a:gd name="connsiteX7" fmla="*/ 53 w 10141398"/>
              <a:gd name="connsiteY7" fmla="*/ 5130410 h 10163044"/>
              <a:gd name="connsiteX0" fmla="*/ 53 w 10120825"/>
              <a:gd name="connsiteY0" fmla="*/ 5130410 h 10163044"/>
              <a:gd name="connsiteX1" fmla="*/ 1908643 w 10120825"/>
              <a:gd name="connsiteY1" fmla="*/ 2088347 h 10163044"/>
              <a:gd name="connsiteX2" fmla="*/ 5053967 w 10120825"/>
              <a:gd name="connsiteY2" fmla="*/ 71917 h 10163044"/>
              <a:gd name="connsiteX3" fmla="*/ 10029503 w 10120825"/>
              <a:gd name="connsiteY3" fmla="*/ 4673210 h 10163044"/>
              <a:gd name="connsiteX4" fmla="*/ 8348630 w 10120825"/>
              <a:gd name="connsiteY4" fmla="*/ 8149514 h 10163044"/>
              <a:gd name="connsiteX5" fmla="*/ 5550356 w 10120825"/>
              <a:gd name="connsiteY5" fmla="*/ 10162776 h 10163044"/>
              <a:gd name="connsiteX6" fmla="*/ 1882517 w 10120825"/>
              <a:gd name="connsiteY6" fmla="*/ 8267079 h 10163044"/>
              <a:gd name="connsiteX7" fmla="*/ 53 w 10120825"/>
              <a:gd name="connsiteY7" fmla="*/ 5130410 h 10163044"/>
              <a:gd name="connsiteX0" fmla="*/ 54 w 10120826"/>
              <a:gd name="connsiteY0" fmla="*/ 5130410 h 10163044"/>
              <a:gd name="connsiteX1" fmla="*/ 1908644 w 10120826"/>
              <a:gd name="connsiteY1" fmla="*/ 2088347 h 10163044"/>
              <a:gd name="connsiteX2" fmla="*/ 5053968 w 10120826"/>
              <a:gd name="connsiteY2" fmla="*/ 71917 h 10163044"/>
              <a:gd name="connsiteX3" fmla="*/ 10029504 w 10120826"/>
              <a:gd name="connsiteY3" fmla="*/ 4673210 h 10163044"/>
              <a:gd name="connsiteX4" fmla="*/ 8348631 w 10120826"/>
              <a:gd name="connsiteY4" fmla="*/ 8149514 h 10163044"/>
              <a:gd name="connsiteX5" fmla="*/ 5550357 w 10120826"/>
              <a:gd name="connsiteY5" fmla="*/ 10162776 h 10163044"/>
              <a:gd name="connsiteX6" fmla="*/ 1882518 w 10120826"/>
              <a:gd name="connsiteY6" fmla="*/ 8267079 h 10163044"/>
              <a:gd name="connsiteX7" fmla="*/ 54 w 10120826"/>
              <a:gd name="connsiteY7" fmla="*/ 5130410 h 10163044"/>
              <a:gd name="connsiteX0" fmla="*/ 54 w 10120826"/>
              <a:gd name="connsiteY0" fmla="*/ 5130410 h 10163044"/>
              <a:gd name="connsiteX1" fmla="*/ 1908644 w 10120826"/>
              <a:gd name="connsiteY1" fmla="*/ 2088347 h 10163044"/>
              <a:gd name="connsiteX2" fmla="*/ 5053968 w 10120826"/>
              <a:gd name="connsiteY2" fmla="*/ 71917 h 10163044"/>
              <a:gd name="connsiteX3" fmla="*/ 10029504 w 10120826"/>
              <a:gd name="connsiteY3" fmla="*/ 4673210 h 10163044"/>
              <a:gd name="connsiteX4" fmla="*/ 8348631 w 10120826"/>
              <a:gd name="connsiteY4" fmla="*/ 8149514 h 10163044"/>
              <a:gd name="connsiteX5" fmla="*/ 5550357 w 10120826"/>
              <a:gd name="connsiteY5" fmla="*/ 10162776 h 10163044"/>
              <a:gd name="connsiteX6" fmla="*/ 1882518 w 10120826"/>
              <a:gd name="connsiteY6" fmla="*/ 8267079 h 10163044"/>
              <a:gd name="connsiteX7" fmla="*/ 54 w 10120826"/>
              <a:gd name="connsiteY7" fmla="*/ 5130410 h 10163044"/>
              <a:gd name="connsiteX0" fmla="*/ 54 w 10107041"/>
              <a:gd name="connsiteY0" fmla="*/ 5130410 h 10163044"/>
              <a:gd name="connsiteX1" fmla="*/ 1894859 w 10107041"/>
              <a:gd name="connsiteY1" fmla="*/ 2088347 h 10163044"/>
              <a:gd name="connsiteX2" fmla="*/ 5040183 w 10107041"/>
              <a:gd name="connsiteY2" fmla="*/ 71917 h 10163044"/>
              <a:gd name="connsiteX3" fmla="*/ 10015719 w 10107041"/>
              <a:gd name="connsiteY3" fmla="*/ 4673210 h 10163044"/>
              <a:gd name="connsiteX4" fmla="*/ 8334846 w 10107041"/>
              <a:gd name="connsiteY4" fmla="*/ 8149514 h 10163044"/>
              <a:gd name="connsiteX5" fmla="*/ 5536572 w 10107041"/>
              <a:gd name="connsiteY5" fmla="*/ 10162776 h 10163044"/>
              <a:gd name="connsiteX6" fmla="*/ 1868733 w 10107041"/>
              <a:gd name="connsiteY6" fmla="*/ 8267079 h 10163044"/>
              <a:gd name="connsiteX7" fmla="*/ 54 w 10107041"/>
              <a:gd name="connsiteY7" fmla="*/ 5130410 h 10163044"/>
              <a:gd name="connsiteX0" fmla="*/ 54 w 10130736"/>
              <a:gd name="connsiteY0" fmla="*/ 4928866 h 9961500"/>
              <a:gd name="connsiteX1" fmla="*/ 1894859 w 10130736"/>
              <a:gd name="connsiteY1" fmla="*/ 1886803 h 9961500"/>
              <a:gd name="connsiteX2" fmla="*/ 5139037 w 10130736"/>
              <a:gd name="connsiteY2" fmla="*/ 80438 h 9961500"/>
              <a:gd name="connsiteX3" fmla="*/ 10015719 w 10130736"/>
              <a:gd name="connsiteY3" fmla="*/ 4471666 h 9961500"/>
              <a:gd name="connsiteX4" fmla="*/ 8334846 w 10130736"/>
              <a:gd name="connsiteY4" fmla="*/ 7947970 h 9961500"/>
              <a:gd name="connsiteX5" fmla="*/ 5536572 w 10130736"/>
              <a:gd name="connsiteY5" fmla="*/ 9961232 h 9961500"/>
              <a:gd name="connsiteX6" fmla="*/ 1868733 w 10130736"/>
              <a:gd name="connsiteY6" fmla="*/ 8065535 h 9961500"/>
              <a:gd name="connsiteX7" fmla="*/ 54 w 10130736"/>
              <a:gd name="connsiteY7" fmla="*/ 4928866 h 9961500"/>
              <a:gd name="connsiteX0" fmla="*/ 54 w 10130736"/>
              <a:gd name="connsiteY0" fmla="*/ 4848429 h 9881063"/>
              <a:gd name="connsiteX1" fmla="*/ 1894859 w 10130736"/>
              <a:gd name="connsiteY1" fmla="*/ 1806366 h 9881063"/>
              <a:gd name="connsiteX2" fmla="*/ 5139037 w 10130736"/>
              <a:gd name="connsiteY2" fmla="*/ 1 h 9881063"/>
              <a:gd name="connsiteX3" fmla="*/ 10015719 w 10130736"/>
              <a:gd name="connsiteY3" fmla="*/ 4391229 h 9881063"/>
              <a:gd name="connsiteX4" fmla="*/ 8334846 w 10130736"/>
              <a:gd name="connsiteY4" fmla="*/ 7867533 h 9881063"/>
              <a:gd name="connsiteX5" fmla="*/ 5536572 w 10130736"/>
              <a:gd name="connsiteY5" fmla="*/ 9880795 h 9881063"/>
              <a:gd name="connsiteX6" fmla="*/ 1868733 w 10130736"/>
              <a:gd name="connsiteY6" fmla="*/ 7985098 h 9881063"/>
              <a:gd name="connsiteX7" fmla="*/ 54 w 10130736"/>
              <a:gd name="connsiteY7" fmla="*/ 4848429 h 9881063"/>
              <a:gd name="connsiteX0" fmla="*/ 54 w 10130736"/>
              <a:gd name="connsiteY0" fmla="*/ 5021423 h 10054057"/>
              <a:gd name="connsiteX1" fmla="*/ 1894859 w 10130736"/>
              <a:gd name="connsiteY1" fmla="*/ 1979360 h 10054057"/>
              <a:gd name="connsiteX2" fmla="*/ 5139037 w 10130736"/>
              <a:gd name="connsiteY2" fmla="*/ 0 h 10054057"/>
              <a:gd name="connsiteX3" fmla="*/ 10015719 w 10130736"/>
              <a:gd name="connsiteY3" fmla="*/ 4564223 h 10054057"/>
              <a:gd name="connsiteX4" fmla="*/ 8334846 w 10130736"/>
              <a:gd name="connsiteY4" fmla="*/ 8040527 h 10054057"/>
              <a:gd name="connsiteX5" fmla="*/ 5536572 w 10130736"/>
              <a:gd name="connsiteY5" fmla="*/ 10053789 h 10054057"/>
              <a:gd name="connsiteX6" fmla="*/ 1868733 w 10130736"/>
              <a:gd name="connsiteY6" fmla="*/ 8158092 h 10054057"/>
              <a:gd name="connsiteX7" fmla="*/ 54 w 10130736"/>
              <a:gd name="connsiteY7" fmla="*/ 5021423 h 10054057"/>
              <a:gd name="connsiteX0" fmla="*/ 54 w 10130736"/>
              <a:gd name="connsiteY0" fmla="*/ 5022202 h 10054836"/>
              <a:gd name="connsiteX1" fmla="*/ 1894859 w 10130736"/>
              <a:gd name="connsiteY1" fmla="*/ 1980139 h 10054836"/>
              <a:gd name="connsiteX2" fmla="*/ 5139037 w 10130736"/>
              <a:gd name="connsiteY2" fmla="*/ 779 h 10054836"/>
              <a:gd name="connsiteX3" fmla="*/ 10015719 w 10130736"/>
              <a:gd name="connsiteY3" fmla="*/ 4565002 h 10054836"/>
              <a:gd name="connsiteX4" fmla="*/ 8334846 w 10130736"/>
              <a:gd name="connsiteY4" fmla="*/ 8041306 h 10054836"/>
              <a:gd name="connsiteX5" fmla="*/ 5536572 w 10130736"/>
              <a:gd name="connsiteY5" fmla="*/ 10054568 h 10054836"/>
              <a:gd name="connsiteX6" fmla="*/ 1868733 w 10130736"/>
              <a:gd name="connsiteY6" fmla="*/ 8158871 h 10054836"/>
              <a:gd name="connsiteX7" fmla="*/ 54 w 10130736"/>
              <a:gd name="connsiteY7" fmla="*/ 5022202 h 10054836"/>
              <a:gd name="connsiteX0" fmla="*/ 54 w 10017214"/>
              <a:gd name="connsiteY0" fmla="*/ 5021946 h 10054580"/>
              <a:gd name="connsiteX1" fmla="*/ 1894859 w 10017214"/>
              <a:gd name="connsiteY1" fmla="*/ 1979883 h 10054580"/>
              <a:gd name="connsiteX2" fmla="*/ 5139037 w 10017214"/>
              <a:gd name="connsiteY2" fmla="*/ 523 h 10054580"/>
              <a:gd name="connsiteX3" fmla="*/ 8067587 w 10017214"/>
              <a:gd name="connsiteY3" fmla="*/ 1813597 h 10054580"/>
              <a:gd name="connsiteX4" fmla="*/ 10015719 w 10017214"/>
              <a:gd name="connsiteY4" fmla="*/ 4564746 h 10054580"/>
              <a:gd name="connsiteX5" fmla="*/ 8334846 w 10017214"/>
              <a:gd name="connsiteY5" fmla="*/ 8041050 h 10054580"/>
              <a:gd name="connsiteX6" fmla="*/ 5536572 w 10017214"/>
              <a:gd name="connsiteY6" fmla="*/ 10054312 h 10054580"/>
              <a:gd name="connsiteX7" fmla="*/ 1868733 w 10017214"/>
              <a:gd name="connsiteY7" fmla="*/ 8158615 h 10054580"/>
              <a:gd name="connsiteX8" fmla="*/ 54 w 10017214"/>
              <a:gd name="connsiteY8" fmla="*/ 5021946 h 10054580"/>
              <a:gd name="connsiteX0" fmla="*/ 54 w 10017214"/>
              <a:gd name="connsiteY0" fmla="*/ 5021723 h 10054357"/>
              <a:gd name="connsiteX1" fmla="*/ 1894859 w 10017214"/>
              <a:gd name="connsiteY1" fmla="*/ 1979660 h 10054357"/>
              <a:gd name="connsiteX2" fmla="*/ 5139037 w 10017214"/>
              <a:gd name="connsiteY2" fmla="*/ 300 h 10054357"/>
              <a:gd name="connsiteX3" fmla="*/ 8067587 w 10017214"/>
              <a:gd name="connsiteY3" fmla="*/ 1813374 h 10054357"/>
              <a:gd name="connsiteX4" fmla="*/ 10015719 w 10017214"/>
              <a:gd name="connsiteY4" fmla="*/ 4564523 h 10054357"/>
              <a:gd name="connsiteX5" fmla="*/ 8334846 w 10017214"/>
              <a:gd name="connsiteY5" fmla="*/ 8040827 h 10054357"/>
              <a:gd name="connsiteX6" fmla="*/ 5536572 w 10017214"/>
              <a:gd name="connsiteY6" fmla="*/ 10054089 h 10054357"/>
              <a:gd name="connsiteX7" fmla="*/ 1868733 w 10017214"/>
              <a:gd name="connsiteY7" fmla="*/ 8158392 h 10054357"/>
              <a:gd name="connsiteX8" fmla="*/ 54 w 10017214"/>
              <a:gd name="connsiteY8" fmla="*/ 5021723 h 10054357"/>
              <a:gd name="connsiteX0" fmla="*/ 54 w 10017214"/>
              <a:gd name="connsiteY0" fmla="*/ 5023500 h 10056134"/>
              <a:gd name="connsiteX1" fmla="*/ 1894859 w 10017214"/>
              <a:gd name="connsiteY1" fmla="*/ 1981437 h 10056134"/>
              <a:gd name="connsiteX2" fmla="*/ 5139037 w 10017214"/>
              <a:gd name="connsiteY2" fmla="*/ 2077 h 10056134"/>
              <a:gd name="connsiteX3" fmla="*/ 8067587 w 10017214"/>
              <a:gd name="connsiteY3" fmla="*/ 1815151 h 10056134"/>
              <a:gd name="connsiteX4" fmla="*/ 10015719 w 10017214"/>
              <a:gd name="connsiteY4" fmla="*/ 4566300 h 10056134"/>
              <a:gd name="connsiteX5" fmla="*/ 8334846 w 10017214"/>
              <a:gd name="connsiteY5" fmla="*/ 8042604 h 10056134"/>
              <a:gd name="connsiteX6" fmla="*/ 5536572 w 10017214"/>
              <a:gd name="connsiteY6" fmla="*/ 10055866 h 10056134"/>
              <a:gd name="connsiteX7" fmla="*/ 1868733 w 10017214"/>
              <a:gd name="connsiteY7" fmla="*/ 8160169 h 10056134"/>
              <a:gd name="connsiteX8" fmla="*/ 54 w 10017214"/>
              <a:gd name="connsiteY8" fmla="*/ 5023500 h 10056134"/>
              <a:gd name="connsiteX0" fmla="*/ 54 w 10140617"/>
              <a:gd name="connsiteY0" fmla="*/ 5023500 h 10056134"/>
              <a:gd name="connsiteX1" fmla="*/ 1894859 w 10140617"/>
              <a:gd name="connsiteY1" fmla="*/ 1981437 h 10056134"/>
              <a:gd name="connsiteX2" fmla="*/ 5139037 w 10140617"/>
              <a:gd name="connsiteY2" fmla="*/ 2077 h 10056134"/>
              <a:gd name="connsiteX3" fmla="*/ 8067587 w 10140617"/>
              <a:gd name="connsiteY3" fmla="*/ 1815151 h 10056134"/>
              <a:gd name="connsiteX4" fmla="*/ 10139286 w 10140617"/>
              <a:gd name="connsiteY4" fmla="*/ 5085284 h 10056134"/>
              <a:gd name="connsiteX5" fmla="*/ 8334846 w 10140617"/>
              <a:gd name="connsiteY5" fmla="*/ 8042604 h 10056134"/>
              <a:gd name="connsiteX6" fmla="*/ 5536572 w 10140617"/>
              <a:gd name="connsiteY6" fmla="*/ 10055866 h 10056134"/>
              <a:gd name="connsiteX7" fmla="*/ 1868733 w 10140617"/>
              <a:gd name="connsiteY7" fmla="*/ 8160169 h 10056134"/>
              <a:gd name="connsiteX8" fmla="*/ 54 w 10140617"/>
              <a:gd name="connsiteY8" fmla="*/ 5023500 h 10056134"/>
              <a:gd name="connsiteX0" fmla="*/ 54 w 10141707"/>
              <a:gd name="connsiteY0" fmla="*/ 5023500 h 10056134"/>
              <a:gd name="connsiteX1" fmla="*/ 1894859 w 10141707"/>
              <a:gd name="connsiteY1" fmla="*/ 1981437 h 10056134"/>
              <a:gd name="connsiteX2" fmla="*/ 5139037 w 10141707"/>
              <a:gd name="connsiteY2" fmla="*/ 2077 h 10056134"/>
              <a:gd name="connsiteX3" fmla="*/ 8067587 w 10141707"/>
              <a:gd name="connsiteY3" fmla="*/ 1815151 h 10056134"/>
              <a:gd name="connsiteX4" fmla="*/ 10139286 w 10141707"/>
              <a:gd name="connsiteY4" fmla="*/ 5085284 h 10056134"/>
              <a:gd name="connsiteX5" fmla="*/ 8334846 w 10141707"/>
              <a:gd name="connsiteY5" fmla="*/ 8042604 h 10056134"/>
              <a:gd name="connsiteX6" fmla="*/ 5536572 w 10141707"/>
              <a:gd name="connsiteY6" fmla="*/ 10055866 h 10056134"/>
              <a:gd name="connsiteX7" fmla="*/ 1868733 w 10141707"/>
              <a:gd name="connsiteY7" fmla="*/ 8160169 h 10056134"/>
              <a:gd name="connsiteX8" fmla="*/ 54 w 10141707"/>
              <a:gd name="connsiteY8" fmla="*/ 5023500 h 10056134"/>
              <a:gd name="connsiteX0" fmla="*/ 54 w 10141509"/>
              <a:gd name="connsiteY0" fmla="*/ 5023500 h 10056134"/>
              <a:gd name="connsiteX1" fmla="*/ 1894859 w 10141509"/>
              <a:gd name="connsiteY1" fmla="*/ 1981437 h 10056134"/>
              <a:gd name="connsiteX2" fmla="*/ 5139037 w 10141509"/>
              <a:gd name="connsiteY2" fmla="*/ 2077 h 10056134"/>
              <a:gd name="connsiteX3" fmla="*/ 8067587 w 10141509"/>
              <a:gd name="connsiteY3" fmla="*/ 1815151 h 10056134"/>
              <a:gd name="connsiteX4" fmla="*/ 10139286 w 10141509"/>
              <a:gd name="connsiteY4" fmla="*/ 5085284 h 10056134"/>
              <a:gd name="connsiteX5" fmla="*/ 8334846 w 10141509"/>
              <a:gd name="connsiteY5" fmla="*/ 8042604 h 10056134"/>
              <a:gd name="connsiteX6" fmla="*/ 5536572 w 10141509"/>
              <a:gd name="connsiteY6" fmla="*/ 10055866 h 10056134"/>
              <a:gd name="connsiteX7" fmla="*/ 1868733 w 10141509"/>
              <a:gd name="connsiteY7" fmla="*/ 8160169 h 10056134"/>
              <a:gd name="connsiteX8" fmla="*/ 54 w 10141509"/>
              <a:gd name="connsiteY8" fmla="*/ 5023500 h 10056134"/>
              <a:gd name="connsiteX0" fmla="*/ 54 w 10139298"/>
              <a:gd name="connsiteY0" fmla="*/ 5023500 h 10056134"/>
              <a:gd name="connsiteX1" fmla="*/ 1894859 w 10139298"/>
              <a:gd name="connsiteY1" fmla="*/ 1981437 h 10056134"/>
              <a:gd name="connsiteX2" fmla="*/ 5139037 w 10139298"/>
              <a:gd name="connsiteY2" fmla="*/ 2077 h 10056134"/>
              <a:gd name="connsiteX3" fmla="*/ 8067587 w 10139298"/>
              <a:gd name="connsiteY3" fmla="*/ 1815151 h 10056134"/>
              <a:gd name="connsiteX4" fmla="*/ 10139286 w 10139298"/>
              <a:gd name="connsiteY4" fmla="*/ 5085284 h 10056134"/>
              <a:gd name="connsiteX5" fmla="*/ 8334846 w 10139298"/>
              <a:gd name="connsiteY5" fmla="*/ 8042604 h 10056134"/>
              <a:gd name="connsiteX6" fmla="*/ 5536572 w 10139298"/>
              <a:gd name="connsiteY6" fmla="*/ 10055866 h 10056134"/>
              <a:gd name="connsiteX7" fmla="*/ 1868733 w 10139298"/>
              <a:gd name="connsiteY7" fmla="*/ 8160169 h 10056134"/>
              <a:gd name="connsiteX8" fmla="*/ 54 w 10139298"/>
              <a:gd name="connsiteY8" fmla="*/ 5023500 h 10056134"/>
              <a:gd name="connsiteX0" fmla="*/ 54 w 10140192"/>
              <a:gd name="connsiteY0" fmla="*/ 5023500 h 10056134"/>
              <a:gd name="connsiteX1" fmla="*/ 1894859 w 10140192"/>
              <a:gd name="connsiteY1" fmla="*/ 1981437 h 10056134"/>
              <a:gd name="connsiteX2" fmla="*/ 5139037 w 10140192"/>
              <a:gd name="connsiteY2" fmla="*/ 2077 h 10056134"/>
              <a:gd name="connsiteX3" fmla="*/ 8067587 w 10140192"/>
              <a:gd name="connsiteY3" fmla="*/ 1815151 h 10056134"/>
              <a:gd name="connsiteX4" fmla="*/ 10139286 w 10140192"/>
              <a:gd name="connsiteY4" fmla="*/ 5085284 h 10056134"/>
              <a:gd name="connsiteX5" fmla="*/ 8334846 w 10140192"/>
              <a:gd name="connsiteY5" fmla="*/ 8042604 h 10056134"/>
              <a:gd name="connsiteX6" fmla="*/ 5536572 w 10140192"/>
              <a:gd name="connsiteY6" fmla="*/ 10055866 h 10056134"/>
              <a:gd name="connsiteX7" fmla="*/ 1868733 w 10140192"/>
              <a:gd name="connsiteY7" fmla="*/ 8160169 h 10056134"/>
              <a:gd name="connsiteX8" fmla="*/ 54 w 10140192"/>
              <a:gd name="connsiteY8" fmla="*/ 5023500 h 10056134"/>
              <a:gd name="connsiteX0" fmla="*/ 54 w 10140192"/>
              <a:gd name="connsiteY0" fmla="*/ 5023500 h 10154965"/>
              <a:gd name="connsiteX1" fmla="*/ 1894859 w 10140192"/>
              <a:gd name="connsiteY1" fmla="*/ 1981437 h 10154965"/>
              <a:gd name="connsiteX2" fmla="*/ 5139037 w 10140192"/>
              <a:gd name="connsiteY2" fmla="*/ 2077 h 10154965"/>
              <a:gd name="connsiteX3" fmla="*/ 8067587 w 10140192"/>
              <a:gd name="connsiteY3" fmla="*/ 1815151 h 10154965"/>
              <a:gd name="connsiteX4" fmla="*/ 10139286 w 10140192"/>
              <a:gd name="connsiteY4" fmla="*/ 5085284 h 10154965"/>
              <a:gd name="connsiteX5" fmla="*/ 8334846 w 10140192"/>
              <a:gd name="connsiteY5" fmla="*/ 8042604 h 10154965"/>
              <a:gd name="connsiteX6" fmla="*/ 5178226 w 10140192"/>
              <a:gd name="connsiteY6" fmla="*/ 10154720 h 10154965"/>
              <a:gd name="connsiteX7" fmla="*/ 1868733 w 10140192"/>
              <a:gd name="connsiteY7" fmla="*/ 8160169 h 10154965"/>
              <a:gd name="connsiteX8" fmla="*/ 54 w 10140192"/>
              <a:gd name="connsiteY8" fmla="*/ 5023500 h 10154965"/>
              <a:gd name="connsiteX0" fmla="*/ 54 w 10140192"/>
              <a:gd name="connsiteY0" fmla="*/ 5023500 h 10156343"/>
              <a:gd name="connsiteX1" fmla="*/ 1894859 w 10140192"/>
              <a:gd name="connsiteY1" fmla="*/ 1981437 h 10156343"/>
              <a:gd name="connsiteX2" fmla="*/ 5139037 w 10140192"/>
              <a:gd name="connsiteY2" fmla="*/ 2077 h 10156343"/>
              <a:gd name="connsiteX3" fmla="*/ 8067587 w 10140192"/>
              <a:gd name="connsiteY3" fmla="*/ 1815151 h 10156343"/>
              <a:gd name="connsiteX4" fmla="*/ 10139286 w 10140192"/>
              <a:gd name="connsiteY4" fmla="*/ 5085284 h 10156343"/>
              <a:gd name="connsiteX5" fmla="*/ 8334846 w 10140192"/>
              <a:gd name="connsiteY5" fmla="*/ 8042604 h 10156343"/>
              <a:gd name="connsiteX6" fmla="*/ 5178226 w 10140192"/>
              <a:gd name="connsiteY6" fmla="*/ 10154720 h 10156343"/>
              <a:gd name="connsiteX7" fmla="*/ 1868733 w 10140192"/>
              <a:gd name="connsiteY7" fmla="*/ 8160169 h 10156343"/>
              <a:gd name="connsiteX8" fmla="*/ 54 w 10140192"/>
              <a:gd name="connsiteY8" fmla="*/ 5023500 h 10156343"/>
              <a:gd name="connsiteX0" fmla="*/ 54 w 10140192"/>
              <a:gd name="connsiteY0" fmla="*/ 5023500 h 10156343"/>
              <a:gd name="connsiteX1" fmla="*/ 1894859 w 10140192"/>
              <a:gd name="connsiteY1" fmla="*/ 1981437 h 10156343"/>
              <a:gd name="connsiteX2" fmla="*/ 5139037 w 10140192"/>
              <a:gd name="connsiteY2" fmla="*/ 2077 h 10156343"/>
              <a:gd name="connsiteX3" fmla="*/ 8067587 w 10140192"/>
              <a:gd name="connsiteY3" fmla="*/ 1815151 h 10156343"/>
              <a:gd name="connsiteX4" fmla="*/ 10139286 w 10140192"/>
              <a:gd name="connsiteY4" fmla="*/ 5085284 h 10156343"/>
              <a:gd name="connsiteX5" fmla="*/ 8334846 w 10140192"/>
              <a:gd name="connsiteY5" fmla="*/ 8042604 h 10156343"/>
              <a:gd name="connsiteX6" fmla="*/ 5178226 w 10140192"/>
              <a:gd name="connsiteY6" fmla="*/ 10154720 h 10156343"/>
              <a:gd name="connsiteX7" fmla="*/ 1868733 w 10140192"/>
              <a:gd name="connsiteY7" fmla="*/ 8160169 h 10156343"/>
              <a:gd name="connsiteX8" fmla="*/ 54 w 10140192"/>
              <a:gd name="connsiteY8" fmla="*/ 5023500 h 10156343"/>
              <a:gd name="connsiteX0" fmla="*/ 54 w 10140192"/>
              <a:gd name="connsiteY0" fmla="*/ 5023500 h 10155931"/>
              <a:gd name="connsiteX1" fmla="*/ 1894859 w 10140192"/>
              <a:gd name="connsiteY1" fmla="*/ 1981437 h 10155931"/>
              <a:gd name="connsiteX2" fmla="*/ 5139037 w 10140192"/>
              <a:gd name="connsiteY2" fmla="*/ 2077 h 10155931"/>
              <a:gd name="connsiteX3" fmla="*/ 8067587 w 10140192"/>
              <a:gd name="connsiteY3" fmla="*/ 1815151 h 10155931"/>
              <a:gd name="connsiteX4" fmla="*/ 10139286 w 10140192"/>
              <a:gd name="connsiteY4" fmla="*/ 5085284 h 10155931"/>
              <a:gd name="connsiteX5" fmla="*/ 8334846 w 10140192"/>
              <a:gd name="connsiteY5" fmla="*/ 8042604 h 10155931"/>
              <a:gd name="connsiteX6" fmla="*/ 5178226 w 10140192"/>
              <a:gd name="connsiteY6" fmla="*/ 10154720 h 10155931"/>
              <a:gd name="connsiteX7" fmla="*/ 1868733 w 10140192"/>
              <a:gd name="connsiteY7" fmla="*/ 8160169 h 10155931"/>
              <a:gd name="connsiteX8" fmla="*/ 54 w 10140192"/>
              <a:gd name="connsiteY8" fmla="*/ 5023500 h 10155931"/>
              <a:gd name="connsiteX0" fmla="*/ 54 w 10140192"/>
              <a:gd name="connsiteY0" fmla="*/ 5023500 h 10155931"/>
              <a:gd name="connsiteX1" fmla="*/ 1894859 w 10140192"/>
              <a:gd name="connsiteY1" fmla="*/ 1981437 h 10155931"/>
              <a:gd name="connsiteX2" fmla="*/ 5139037 w 10140192"/>
              <a:gd name="connsiteY2" fmla="*/ 2077 h 10155931"/>
              <a:gd name="connsiteX3" fmla="*/ 8067587 w 10140192"/>
              <a:gd name="connsiteY3" fmla="*/ 1815151 h 10155931"/>
              <a:gd name="connsiteX4" fmla="*/ 10139286 w 10140192"/>
              <a:gd name="connsiteY4" fmla="*/ 5085284 h 10155931"/>
              <a:gd name="connsiteX5" fmla="*/ 8334846 w 10140192"/>
              <a:gd name="connsiteY5" fmla="*/ 8042604 h 10155931"/>
              <a:gd name="connsiteX6" fmla="*/ 5178226 w 10140192"/>
              <a:gd name="connsiteY6" fmla="*/ 10154720 h 10155931"/>
              <a:gd name="connsiteX7" fmla="*/ 1868733 w 10140192"/>
              <a:gd name="connsiteY7" fmla="*/ 8160169 h 10155931"/>
              <a:gd name="connsiteX8" fmla="*/ 54 w 10140192"/>
              <a:gd name="connsiteY8" fmla="*/ 5023500 h 10155931"/>
              <a:gd name="connsiteX0" fmla="*/ 3857 w 10143995"/>
              <a:gd name="connsiteY0" fmla="*/ 5023500 h 10155931"/>
              <a:gd name="connsiteX1" fmla="*/ 1898662 w 10143995"/>
              <a:gd name="connsiteY1" fmla="*/ 1981437 h 10155931"/>
              <a:gd name="connsiteX2" fmla="*/ 5142840 w 10143995"/>
              <a:gd name="connsiteY2" fmla="*/ 2077 h 10155931"/>
              <a:gd name="connsiteX3" fmla="*/ 8071390 w 10143995"/>
              <a:gd name="connsiteY3" fmla="*/ 1815151 h 10155931"/>
              <a:gd name="connsiteX4" fmla="*/ 10143089 w 10143995"/>
              <a:gd name="connsiteY4" fmla="*/ 5085284 h 10155931"/>
              <a:gd name="connsiteX5" fmla="*/ 8338649 w 10143995"/>
              <a:gd name="connsiteY5" fmla="*/ 8042604 h 10155931"/>
              <a:gd name="connsiteX6" fmla="*/ 5182029 w 10143995"/>
              <a:gd name="connsiteY6" fmla="*/ 10154720 h 10155931"/>
              <a:gd name="connsiteX7" fmla="*/ 1872536 w 10143995"/>
              <a:gd name="connsiteY7" fmla="*/ 8160169 h 10155931"/>
              <a:gd name="connsiteX8" fmla="*/ 3857 w 10143995"/>
              <a:gd name="connsiteY8" fmla="*/ 5023500 h 10155931"/>
              <a:gd name="connsiteX0" fmla="*/ 3857 w 10143995"/>
              <a:gd name="connsiteY0" fmla="*/ 5023500 h 10155907"/>
              <a:gd name="connsiteX1" fmla="*/ 1898662 w 10143995"/>
              <a:gd name="connsiteY1" fmla="*/ 1981437 h 10155907"/>
              <a:gd name="connsiteX2" fmla="*/ 5142840 w 10143995"/>
              <a:gd name="connsiteY2" fmla="*/ 2077 h 10155907"/>
              <a:gd name="connsiteX3" fmla="*/ 8071390 w 10143995"/>
              <a:gd name="connsiteY3" fmla="*/ 1815151 h 10155907"/>
              <a:gd name="connsiteX4" fmla="*/ 10143089 w 10143995"/>
              <a:gd name="connsiteY4" fmla="*/ 5085284 h 10155907"/>
              <a:gd name="connsiteX5" fmla="*/ 8338649 w 10143995"/>
              <a:gd name="connsiteY5" fmla="*/ 8042604 h 10155907"/>
              <a:gd name="connsiteX6" fmla="*/ 5182029 w 10143995"/>
              <a:gd name="connsiteY6" fmla="*/ 10154720 h 10155907"/>
              <a:gd name="connsiteX7" fmla="*/ 1872536 w 10143995"/>
              <a:gd name="connsiteY7" fmla="*/ 8160169 h 10155907"/>
              <a:gd name="connsiteX8" fmla="*/ 3857 w 10143995"/>
              <a:gd name="connsiteY8" fmla="*/ 5023500 h 10155907"/>
              <a:gd name="connsiteX0" fmla="*/ 57 w 10140195"/>
              <a:gd name="connsiteY0" fmla="*/ 5023500 h 10155907"/>
              <a:gd name="connsiteX1" fmla="*/ 1894862 w 10140195"/>
              <a:gd name="connsiteY1" fmla="*/ 1981437 h 10155907"/>
              <a:gd name="connsiteX2" fmla="*/ 5139040 w 10140195"/>
              <a:gd name="connsiteY2" fmla="*/ 2077 h 10155907"/>
              <a:gd name="connsiteX3" fmla="*/ 8067590 w 10140195"/>
              <a:gd name="connsiteY3" fmla="*/ 1815151 h 10155907"/>
              <a:gd name="connsiteX4" fmla="*/ 10139289 w 10140195"/>
              <a:gd name="connsiteY4" fmla="*/ 5085284 h 10155907"/>
              <a:gd name="connsiteX5" fmla="*/ 8334849 w 10140195"/>
              <a:gd name="connsiteY5" fmla="*/ 8042604 h 10155907"/>
              <a:gd name="connsiteX6" fmla="*/ 5178229 w 10140195"/>
              <a:gd name="connsiteY6" fmla="*/ 10154720 h 10155907"/>
              <a:gd name="connsiteX7" fmla="*/ 1868736 w 10140195"/>
              <a:gd name="connsiteY7" fmla="*/ 8160169 h 10155907"/>
              <a:gd name="connsiteX8" fmla="*/ 57 w 10140195"/>
              <a:gd name="connsiteY8" fmla="*/ 5023500 h 10155907"/>
              <a:gd name="connsiteX0" fmla="*/ 787 w 10140925"/>
              <a:gd name="connsiteY0" fmla="*/ 5023500 h 10155907"/>
              <a:gd name="connsiteX1" fmla="*/ 1895592 w 10140925"/>
              <a:gd name="connsiteY1" fmla="*/ 1981437 h 10155907"/>
              <a:gd name="connsiteX2" fmla="*/ 5139770 w 10140925"/>
              <a:gd name="connsiteY2" fmla="*/ 2077 h 10155907"/>
              <a:gd name="connsiteX3" fmla="*/ 8068320 w 10140925"/>
              <a:gd name="connsiteY3" fmla="*/ 1815151 h 10155907"/>
              <a:gd name="connsiteX4" fmla="*/ 10140019 w 10140925"/>
              <a:gd name="connsiteY4" fmla="*/ 5085284 h 10155907"/>
              <a:gd name="connsiteX5" fmla="*/ 8335579 w 10140925"/>
              <a:gd name="connsiteY5" fmla="*/ 8042604 h 10155907"/>
              <a:gd name="connsiteX6" fmla="*/ 5178959 w 10140925"/>
              <a:gd name="connsiteY6" fmla="*/ 10154720 h 10155907"/>
              <a:gd name="connsiteX7" fmla="*/ 1869466 w 10140925"/>
              <a:gd name="connsiteY7" fmla="*/ 8160169 h 10155907"/>
              <a:gd name="connsiteX8" fmla="*/ 787 w 10140925"/>
              <a:gd name="connsiteY8" fmla="*/ 5023500 h 10155907"/>
              <a:gd name="connsiteX0" fmla="*/ 787 w 10140925"/>
              <a:gd name="connsiteY0" fmla="*/ 5023500 h 10155907"/>
              <a:gd name="connsiteX1" fmla="*/ 1895592 w 10140925"/>
              <a:gd name="connsiteY1" fmla="*/ 1981437 h 10155907"/>
              <a:gd name="connsiteX2" fmla="*/ 5139770 w 10140925"/>
              <a:gd name="connsiteY2" fmla="*/ 2077 h 10155907"/>
              <a:gd name="connsiteX3" fmla="*/ 8068320 w 10140925"/>
              <a:gd name="connsiteY3" fmla="*/ 1815151 h 10155907"/>
              <a:gd name="connsiteX4" fmla="*/ 10140019 w 10140925"/>
              <a:gd name="connsiteY4" fmla="*/ 5085284 h 10155907"/>
              <a:gd name="connsiteX5" fmla="*/ 8335579 w 10140925"/>
              <a:gd name="connsiteY5" fmla="*/ 8042604 h 10155907"/>
              <a:gd name="connsiteX6" fmla="*/ 5178959 w 10140925"/>
              <a:gd name="connsiteY6" fmla="*/ 10154720 h 10155907"/>
              <a:gd name="connsiteX7" fmla="*/ 1869466 w 10140925"/>
              <a:gd name="connsiteY7" fmla="*/ 8160169 h 10155907"/>
              <a:gd name="connsiteX8" fmla="*/ 787 w 10140925"/>
              <a:gd name="connsiteY8" fmla="*/ 5023500 h 10155907"/>
              <a:gd name="connsiteX0" fmla="*/ 787 w 10140925"/>
              <a:gd name="connsiteY0" fmla="*/ 5023480 h 10155887"/>
              <a:gd name="connsiteX1" fmla="*/ 1895592 w 10140925"/>
              <a:gd name="connsiteY1" fmla="*/ 1981417 h 10155887"/>
              <a:gd name="connsiteX2" fmla="*/ 5139770 w 10140925"/>
              <a:gd name="connsiteY2" fmla="*/ 2057 h 10155887"/>
              <a:gd name="connsiteX3" fmla="*/ 8068320 w 10140925"/>
              <a:gd name="connsiteY3" fmla="*/ 1815131 h 10155887"/>
              <a:gd name="connsiteX4" fmla="*/ 10140019 w 10140925"/>
              <a:gd name="connsiteY4" fmla="*/ 5085264 h 10155887"/>
              <a:gd name="connsiteX5" fmla="*/ 8335579 w 10140925"/>
              <a:gd name="connsiteY5" fmla="*/ 8042584 h 10155887"/>
              <a:gd name="connsiteX6" fmla="*/ 5178959 w 10140925"/>
              <a:gd name="connsiteY6" fmla="*/ 10154700 h 10155887"/>
              <a:gd name="connsiteX7" fmla="*/ 1869466 w 10140925"/>
              <a:gd name="connsiteY7" fmla="*/ 8160149 h 10155887"/>
              <a:gd name="connsiteX8" fmla="*/ 787 w 10140925"/>
              <a:gd name="connsiteY8" fmla="*/ 5023480 h 10155887"/>
              <a:gd name="connsiteX0" fmla="*/ 787 w 10140925"/>
              <a:gd name="connsiteY0" fmla="*/ 5022720 h 10155127"/>
              <a:gd name="connsiteX1" fmla="*/ 1895592 w 10140925"/>
              <a:gd name="connsiteY1" fmla="*/ 1980657 h 10155127"/>
              <a:gd name="connsiteX2" fmla="*/ 5139770 w 10140925"/>
              <a:gd name="connsiteY2" fmla="*/ 1297 h 10155127"/>
              <a:gd name="connsiteX3" fmla="*/ 8068320 w 10140925"/>
              <a:gd name="connsiteY3" fmla="*/ 1814371 h 10155127"/>
              <a:gd name="connsiteX4" fmla="*/ 10140019 w 10140925"/>
              <a:gd name="connsiteY4" fmla="*/ 5084504 h 10155127"/>
              <a:gd name="connsiteX5" fmla="*/ 8335579 w 10140925"/>
              <a:gd name="connsiteY5" fmla="*/ 8041824 h 10155127"/>
              <a:gd name="connsiteX6" fmla="*/ 5178959 w 10140925"/>
              <a:gd name="connsiteY6" fmla="*/ 10153940 h 10155127"/>
              <a:gd name="connsiteX7" fmla="*/ 1869466 w 10140925"/>
              <a:gd name="connsiteY7" fmla="*/ 8159389 h 10155127"/>
              <a:gd name="connsiteX8" fmla="*/ 787 w 10140925"/>
              <a:gd name="connsiteY8" fmla="*/ 5022720 h 10155127"/>
              <a:gd name="connsiteX0" fmla="*/ 787 w 10140925"/>
              <a:gd name="connsiteY0" fmla="*/ 5022739 h 10155146"/>
              <a:gd name="connsiteX1" fmla="*/ 1895592 w 10140925"/>
              <a:gd name="connsiteY1" fmla="*/ 1980676 h 10155146"/>
              <a:gd name="connsiteX2" fmla="*/ 5139770 w 10140925"/>
              <a:gd name="connsiteY2" fmla="*/ 1316 h 10155146"/>
              <a:gd name="connsiteX3" fmla="*/ 8068320 w 10140925"/>
              <a:gd name="connsiteY3" fmla="*/ 1814390 h 10155146"/>
              <a:gd name="connsiteX4" fmla="*/ 10140019 w 10140925"/>
              <a:gd name="connsiteY4" fmla="*/ 5084523 h 10155146"/>
              <a:gd name="connsiteX5" fmla="*/ 8335579 w 10140925"/>
              <a:gd name="connsiteY5" fmla="*/ 8041843 h 10155146"/>
              <a:gd name="connsiteX6" fmla="*/ 5178959 w 10140925"/>
              <a:gd name="connsiteY6" fmla="*/ 10153959 h 10155146"/>
              <a:gd name="connsiteX7" fmla="*/ 1869466 w 10140925"/>
              <a:gd name="connsiteY7" fmla="*/ 8159408 h 10155146"/>
              <a:gd name="connsiteX8" fmla="*/ 787 w 10140925"/>
              <a:gd name="connsiteY8" fmla="*/ 5022739 h 10155146"/>
              <a:gd name="connsiteX0" fmla="*/ 787 w 10140925"/>
              <a:gd name="connsiteY0" fmla="*/ 5021567 h 10153974"/>
              <a:gd name="connsiteX1" fmla="*/ 1895592 w 10140925"/>
              <a:gd name="connsiteY1" fmla="*/ 1979504 h 10153974"/>
              <a:gd name="connsiteX2" fmla="*/ 5139770 w 10140925"/>
              <a:gd name="connsiteY2" fmla="*/ 144 h 10153974"/>
              <a:gd name="connsiteX3" fmla="*/ 8068320 w 10140925"/>
              <a:gd name="connsiteY3" fmla="*/ 1813218 h 10153974"/>
              <a:gd name="connsiteX4" fmla="*/ 10140019 w 10140925"/>
              <a:gd name="connsiteY4" fmla="*/ 5083351 h 10153974"/>
              <a:gd name="connsiteX5" fmla="*/ 8335579 w 10140925"/>
              <a:gd name="connsiteY5" fmla="*/ 8040671 h 10153974"/>
              <a:gd name="connsiteX6" fmla="*/ 5178959 w 10140925"/>
              <a:gd name="connsiteY6" fmla="*/ 10152787 h 10153974"/>
              <a:gd name="connsiteX7" fmla="*/ 1869466 w 10140925"/>
              <a:gd name="connsiteY7" fmla="*/ 8158236 h 10153974"/>
              <a:gd name="connsiteX8" fmla="*/ 787 w 10140925"/>
              <a:gd name="connsiteY8" fmla="*/ 5021567 h 10153974"/>
              <a:gd name="connsiteX0" fmla="*/ 787 w 10140925"/>
              <a:gd name="connsiteY0" fmla="*/ 5015305 h 10147712"/>
              <a:gd name="connsiteX1" fmla="*/ 1895592 w 10140925"/>
              <a:gd name="connsiteY1" fmla="*/ 1973242 h 10147712"/>
              <a:gd name="connsiteX2" fmla="*/ 5039562 w 10140925"/>
              <a:gd name="connsiteY2" fmla="*/ 145 h 10147712"/>
              <a:gd name="connsiteX3" fmla="*/ 8068320 w 10140925"/>
              <a:gd name="connsiteY3" fmla="*/ 1806956 h 10147712"/>
              <a:gd name="connsiteX4" fmla="*/ 10140019 w 10140925"/>
              <a:gd name="connsiteY4" fmla="*/ 5077089 h 10147712"/>
              <a:gd name="connsiteX5" fmla="*/ 8335579 w 10140925"/>
              <a:gd name="connsiteY5" fmla="*/ 8034409 h 10147712"/>
              <a:gd name="connsiteX6" fmla="*/ 5178959 w 10140925"/>
              <a:gd name="connsiteY6" fmla="*/ 10146525 h 10147712"/>
              <a:gd name="connsiteX7" fmla="*/ 1869466 w 10140925"/>
              <a:gd name="connsiteY7" fmla="*/ 8151974 h 10147712"/>
              <a:gd name="connsiteX8" fmla="*/ 787 w 10140925"/>
              <a:gd name="connsiteY8" fmla="*/ 5015305 h 10147712"/>
              <a:gd name="connsiteX0" fmla="*/ 787 w 10140925"/>
              <a:gd name="connsiteY0" fmla="*/ 5015164 h 10147571"/>
              <a:gd name="connsiteX1" fmla="*/ 1895592 w 10140925"/>
              <a:gd name="connsiteY1" fmla="*/ 1973101 h 10147571"/>
              <a:gd name="connsiteX2" fmla="*/ 5039562 w 10140925"/>
              <a:gd name="connsiteY2" fmla="*/ 4 h 10147571"/>
              <a:gd name="connsiteX3" fmla="*/ 8068320 w 10140925"/>
              <a:gd name="connsiteY3" fmla="*/ 1806815 h 10147571"/>
              <a:gd name="connsiteX4" fmla="*/ 10140019 w 10140925"/>
              <a:gd name="connsiteY4" fmla="*/ 5076948 h 10147571"/>
              <a:gd name="connsiteX5" fmla="*/ 8335579 w 10140925"/>
              <a:gd name="connsiteY5" fmla="*/ 8034268 h 10147571"/>
              <a:gd name="connsiteX6" fmla="*/ 5178959 w 10140925"/>
              <a:gd name="connsiteY6" fmla="*/ 10146384 h 10147571"/>
              <a:gd name="connsiteX7" fmla="*/ 1869466 w 10140925"/>
              <a:gd name="connsiteY7" fmla="*/ 8151833 h 10147571"/>
              <a:gd name="connsiteX8" fmla="*/ 787 w 10140925"/>
              <a:gd name="connsiteY8" fmla="*/ 5015164 h 10147571"/>
              <a:gd name="connsiteX0" fmla="*/ 787 w 10140079"/>
              <a:gd name="connsiteY0" fmla="*/ 5015164 h 10147571"/>
              <a:gd name="connsiteX1" fmla="*/ 1895592 w 10140079"/>
              <a:gd name="connsiteY1" fmla="*/ 1973101 h 10147571"/>
              <a:gd name="connsiteX2" fmla="*/ 5039562 w 10140079"/>
              <a:gd name="connsiteY2" fmla="*/ 4 h 10147571"/>
              <a:gd name="connsiteX3" fmla="*/ 8068320 w 10140079"/>
              <a:gd name="connsiteY3" fmla="*/ 1806815 h 10147571"/>
              <a:gd name="connsiteX4" fmla="*/ 10140019 w 10140079"/>
              <a:gd name="connsiteY4" fmla="*/ 5076948 h 10147571"/>
              <a:gd name="connsiteX5" fmla="*/ 8335579 w 10140079"/>
              <a:gd name="connsiteY5" fmla="*/ 8034268 h 10147571"/>
              <a:gd name="connsiteX6" fmla="*/ 5178959 w 10140079"/>
              <a:gd name="connsiteY6" fmla="*/ 10146384 h 10147571"/>
              <a:gd name="connsiteX7" fmla="*/ 1869466 w 10140079"/>
              <a:gd name="connsiteY7" fmla="*/ 8151833 h 10147571"/>
              <a:gd name="connsiteX8" fmla="*/ 787 w 10140079"/>
              <a:gd name="connsiteY8" fmla="*/ 5015164 h 10147571"/>
              <a:gd name="connsiteX0" fmla="*/ 787 w 10142684"/>
              <a:gd name="connsiteY0" fmla="*/ 5015164 h 10147571"/>
              <a:gd name="connsiteX1" fmla="*/ 1895592 w 10142684"/>
              <a:gd name="connsiteY1" fmla="*/ 1973101 h 10147571"/>
              <a:gd name="connsiteX2" fmla="*/ 5039562 w 10142684"/>
              <a:gd name="connsiteY2" fmla="*/ 4 h 10147571"/>
              <a:gd name="connsiteX3" fmla="*/ 8068320 w 10142684"/>
              <a:gd name="connsiteY3" fmla="*/ 1806815 h 10147571"/>
              <a:gd name="connsiteX4" fmla="*/ 10140019 w 10142684"/>
              <a:gd name="connsiteY4" fmla="*/ 5076948 h 10147571"/>
              <a:gd name="connsiteX5" fmla="*/ 8335579 w 10142684"/>
              <a:gd name="connsiteY5" fmla="*/ 8034268 h 10147571"/>
              <a:gd name="connsiteX6" fmla="*/ 5178959 w 10142684"/>
              <a:gd name="connsiteY6" fmla="*/ 10146384 h 10147571"/>
              <a:gd name="connsiteX7" fmla="*/ 1869466 w 10142684"/>
              <a:gd name="connsiteY7" fmla="*/ 8151833 h 10147571"/>
              <a:gd name="connsiteX8" fmla="*/ 787 w 10142684"/>
              <a:gd name="connsiteY8" fmla="*/ 5015164 h 10147571"/>
              <a:gd name="connsiteX0" fmla="*/ 787 w 10130180"/>
              <a:gd name="connsiteY0" fmla="*/ 5015164 h 10147571"/>
              <a:gd name="connsiteX1" fmla="*/ 1895592 w 10130180"/>
              <a:gd name="connsiteY1" fmla="*/ 1973101 h 10147571"/>
              <a:gd name="connsiteX2" fmla="*/ 5039562 w 10130180"/>
              <a:gd name="connsiteY2" fmla="*/ 4 h 10147571"/>
              <a:gd name="connsiteX3" fmla="*/ 8068320 w 10130180"/>
              <a:gd name="connsiteY3" fmla="*/ 1806815 h 10147571"/>
              <a:gd name="connsiteX4" fmla="*/ 10127493 w 10130180"/>
              <a:gd name="connsiteY4" fmla="*/ 5095737 h 10147571"/>
              <a:gd name="connsiteX5" fmla="*/ 8335579 w 10130180"/>
              <a:gd name="connsiteY5" fmla="*/ 8034268 h 10147571"/>
              <a:gd name="connsiteX6" fmla="*/ 5178959 w 10130180"/>
              <a:gd name="connsiteY6" fmla="*/ 10146384 h 10147571"/>
              <a:gd name="connsiteX7" fmla="*/ 1869466 w 10130180"/>
              <a:gd name="connsiteY7" fmla="*/ 8151833 h 10147571"/>
              <a:gd name="connsiteX8" fmla="*/ 787 w 10130180"/>
              <a:gd name="connsiteY8" fmla="*/ 5015164 h 10147571"/>
              <a:gd name="connsiteX0" fmla="*/ 787 w 10129060"/>
              <a:gd name="connsiteY0" fmla="*/ 5015164 h 10146587"/>
              <a:gd name="connsiteX1" fmla="*/ 1895592 w 10129060"/>
              <a:gd name="connsiteY1" fmla="*/ 1973101 h 10146587"/>
              <a:gd name="connsiteX2" fmla="*/ 5039562 w 10129060"/>
              <a:gd name="connsiteY2" fmla="*/ 4 h 10146587"/>
              <a:gd name="connsiteX3" fmla="*/ 8068320 w 10129060"/>
              <a:gd name="connsiteY3" fmla="*/ 1806815 h 10146587"/>
              <a:gd name="connsiteX4" fmla="*/ 10127493 w 10129060"/>
              <a:gd name="connsiteY4" fmla="*/ 5095737 h 10146587"/>
              <a:gd name="connsiteX5" fmla="*/ 8354931 w 10129060"/>
              <a:gd name="connsiteY5" fmla="*/ 8043945 h 10146587"/>
              <a:gd name="connsiteX6" fmla="*/ 5178959 w 10129060"/>
              <a:gd name="connsiteY6" fmla="*/ 10146384 h 10146587"/>
              <a:gd name="connsiteX7" fmla="*/ 1869466 w 10129060"/>
              <a:gd name="connsiteY7" fmla="*/ 8151833 h 10146587"/>
              <a:gd name="connsiteX8" fmla="*/ 787 w 10129060"/>
              <a:gd name="connsiteY8" fmla="*/ 5015164 h 10146587"/>
              <a:gd name="connsiteX0" fmla="*/ 787 w 10129060"/>
              <a:gd name="connsiteY0" fmla="*/ 5015164 h 10146587"/>
              <a:gd name="connsiteX1" fmla="*/ 1895592 w 10129060"/>
              <a:gd name="connsiteY1" fmla="*/ 1973101 h 10146587"/>
              <a:gd name="connsiteX2" fmla="*/ 5039562 w 10129060"/>
              <a:gd name="connsiteY2" fmla="*/ 4 h 10146587"/>
              <a:gd name="connsiteX3" fmla="*/ 8068320 w 10129060"/>
              <a:gd name="connsiteY3" fmla="*/ 1806815 h 10146587"/>
              <a:gd name="connsiteX4" fmla="*/ 10127493 w 10129060"/>
              <a:gd name="connsiteY4" fmla="*/ 5095737 h 10146587"/>
              <a:gd name="connsiteX5" fmla="*/ 8354931 w 10129060"/>
              <a:gd name="connsiteY5" fmla="*/ 8043945 h 10146587"/>
              <a:gd name="connsiteX6" fmla="*/ 5178959 w 10129060"/>
              <a:gd name="connsiteY6" fmla="*/ 10146384 h 10146587"/>
              <a:gd name="connsiteX7" fmla="*/ 1869466 w 10129060"/>
              <a:gd name="connsiteY7" fmla="*/ 8151833 h 10146587"/>
              <a:gd name="connsiteX8" fmla="*/ 787 w 10129060"/>
              <a:gd name="connsiteY8" fmla="*/ 5015164 h 10146587"/>
              <a:gd name="connsiteX0" fmla="*/ 787 w 10129243"/>
              <a:gd name="connsiteY0" fmla="*/ 5015164 h 10146587"/>
              <a:gd name="connsiteX1" fmla="*/ 1895592 w 10129243"/>
              <a:gd name="connsiteY1" fmla="*/ 1973101 h 10146587"/>
              <a:gd name="connsiteX2" fmla="*/ 5039562 w 10129243"/>
              <a:gd name="connsiteY2" fmla="*/ 4 h 10146587"/>
              <a:gd name="connsiteX3" fmla="*/ 8068320 w 10129243"/>
              <a:gd name="connsiteY3" fmla="*/ 1806815 h 10146587"/>
              <a:gd name="connsiteX4" fmla="*/ 10127493 w 10129243"/>
              <a:gd name="connsiteY4" fmla="*/ 5095737 h 10146587"/>
              <a:gd name="connsiteX5" fmla="*/ 8354931 w 10129243"/>
              <a:gd name="connsiteY5" fmla="*/ 8043945 h 10146587"/>
              <a:gd name="connsiteX6" fmla="*/ 5178959 w 10129243"/>
              <a:gd name="connsiteY6" fmla="*/ 10146384 h 10146587"/>
              <a:gd name="connsiteX7" fmla="*/ 1869466 w 10129243"/>
              <a:gd name="connsiteY7" fmla="*/ 8151833 h 10146587"/>
              <a:gd name="connsiteX8" fmla="*/ 787 w 10129243"/>
              <a:gd name="connsiteY8" fmla="*/ 5015164 h 10146587"/>
              <a:gd name="connsiteX0" fmla="*/ 787 w 10128135"/>
              <a:gd name="connsiteY0" fmla="*/ 5015164 h 10146587"/>
              <a:gd name="connsiteX1" fmla="*/ 1895592 w 10128135"/>
              <a:gd name="connsiteY1" fmla="*/ 1973101 h 10146587"/>
              <a:gd name="connsiteX2" fmla="*/ 5039562 w 10128135"/>
              <a:gd name="connsiteY2" fmla="*/ 4 h 10146587"/>
              <a:gd name="connsiteX3" fmla="*/ 8068320 w 10128135"/>
              <a:gd name="connsiteY3" fmla="*/ 1806815 h 10146587"/>
              <a:gd name="connsiteX4" fmla="*/ 10127493 w 10128135"/>
              <a:gd name="connsiteY4" fmla="*/ 5095737 h 10146587"/>
              <a:gd name="connsiteX5" fmla="*/ 8354931 w 10128135"/>
              <a:gd name="connsiteY5" fmla="*/ 8043945 h 10146587"/>
              <a:gd name="connsiteX6" fmla="*/ 5178959 w 10128135"/>
              <a:gd name="connsiteY6" fmla="*/ 10146384 h 10146587"/>
              <a:gd name="connsiteX7" fmla="*/ 1869466 w 10128135"/>
              <a:gd name="connsiteY7" fmla="*/ 8151833 h 10146587"/>
              <a:gd name="connsiteX8" fmla="*/ 787 w 10128135"/>
              <a:gd name="connsiteY8" fmla="*/ 5015164 h 10146587"/>
              <a:gd name="connsiteX0" fmla="*/ 787 w 10128212"/>
              <a:gd name="connsiteY0" fmla="*/ 5015164 h 10146587"/>
              <a:gd name="connsiteX1" fmla="*/ 1895592 w 10128212"/>
              <a:gd name="connsiteY1" fmla="*/ 1973101 h 10146587"/>
              <a:gd name="connsiteX2" fmla="*/ 5039562 w 10128212"/>
              <a:gd name="connsiteY2" fmla="*/ 4 h 10146587"/>
              <a:gd name="connsiteX3" fmla="*/ 8068320 w 10128212"/>
              <a:gd name="connsiteY3" fmla="*/ 1806815 h 10146587"/>
              <a:gd name="connsiteX4" fmla="*/ 10127493 w 10128212"/>
              <a:gd name="connsiteY4" fmla="*/ 5095737 h 10146587"/>
              <a:gd name="connsiteX5" fmla="*/ 8354931 w 10128212"/>
              <a:gd name="connsiteY5" fmla="*/ 8043945 h 10146587"/>
              <a:gd name="connsiteX6" fmla="*/ 5178959 w 10128212"/>
              <a:gd name="connsiteY6" fmla="*/ 10146384 h 10146587"/>
              <a:gd name="connsiteX7" fmla="*/ 1869466 w 10128212"/>
              <a:gd name="connsiteY7" fmla="*/ 8151833 h 10146587"/>
              <a:gd name="connsiteX8" fmla="*/ 787 w 10128212"/>
              <a:gd name="connsiteY8" fmla="*/ 5015164 h 10146587"/>
              <a:gd name="connsiteX0" fmla="*/ 787 w 10127543"/>
              <a:gd name="connsiteY0" fmla="*/ 5015164 h 10146587"/>
              <a:gd name="connsiteX1" fmla="*/ 1895592 w 10127543"/>
              <a:gd name="connsiteY1" fmla="*/ 1973101 h 10146587"/>
              <a:gd name="connsiteX2" fmla="*/ 5039562 w 10127543"/>
              <a:gd name="connsiteY2" fmla="*/ 4 h 10146587"/>
              <a:gd name="connsiteX3" fmla="*/ 8068320 w 10127543"/>
              <a:gd name="connsiteY3" fmla="*/ 1806815 h 10146587"/>
              <a:gd name="connsiteX4" fmla="*/ 10127493 w 10127543"/>
              <a:gd name="connsiteY4" fmla="*/ 5095737 h 10146587"/>
              <a:gd name="connsiteX5" fmla="*/ 8354931 w 10127543"/>
              <a:gd name="connsiteY5" fmla="*/ 8043945 h 10146587"/>
              <a:gd name="connsiteX6" fmla="*/ 5178959 w 10127543"/>
              <a:gd name="connsiteY6" fmla="*/ 10146384 h 10146587"/>
              <a:gd name="connsiteX7" fmla="*/ 1869466 w 10127543"/>
              <a:gd name="connsiteY7" fmla="*/ 8151833 h 10146587"/>
              <a:gd name="connsiteX8" fmla="*/ 787 w 10127543"/>
              <a:gd name="connsiteY8" fmla="*/ 5015164 h 10146587"/>
              <a:gd name="connsiteX0" fmla="*/ 787 w 10127543"/>
              <a:gd name="connsiteY0" fmla="*/ 5015164 h 10146587"/>
              <a:gd name="connsiteX1" fmla="*/ 1895592 w 10127543"/>
              <a:gd name="connsiteY1" fmla="*/ 1973101 h 10146587"/>
              <a:gd name="connsiteX2" fmla="*/ 5039562 w 10127543"/>
              <a:gd name="connsiteY2" fmla="*/ 4 h 10146587"/>
              <a:gd name="connsiteX3" fmla="*/ 8068320 w 10127543"/>
              <a:gd name="connsiteY3" fmla="*/ 1806815 h 10146587"/>
              <a:gd name="connsiteX4" fmla="*/ 10127493 w 10127543"/>
              <a:gd name="connsiteY4" fmla="*/ 5095737 h 10146587"/>
              <a:gd name="connsiteX5" fmla="*/ 8354931 w 10127543"/>
              <a:gd name="connsiteY5" fmla="*/ 8043945 h 10146587"/>
              <a:gd name="connsiteX6" fmla="*/ 5178959 w 10127543"/>
              <a:gd name="connsiteY6" fmla="*/ 10146384 h 10146587"/>
              <a:gd name="connsiteX7" fmla="*/ 1869466 w 10127543"/>
              <a:gd name="connsiteY7" fmla="*/ 8151833 h 10146587"/>
              <a:gd name="connsiteX8" fmla="*/ 787 w 10127543"/>
              <a:gd name="connsiteY8" fmla="*/ 5015164 h 10146587"/>
              <a:gd name="connsiteX0" fmla="*/ 787 w 10127543"/>
              <a:gd name="connsiteY0" fmla="*/ 5015164 h 10146587"/>
              <a:gd name="connsiteX1" fmla="*/ 1895592 w 10127543"/>
              <a:gd name="connsiteY1" fmla="*/ 1973101 h 10146587"/>
              <a:gd name="connsiteX2" fmla="*/ 5039562 w 10127543"/>
              <a:gd name="connsiteY2" fmla="*/ 4 h 10146587"/>
              <a:gd name="connsiteX3" fmla="*/ 8068320 w 10127543"/>
              <a:gd name="connsiteY3" fmla="*/ 1806815 h 10146587"/>
              <a:gd name="connsiteX4" fmla="*/ 10127493 w 10127543"/>
              <a:gd name="connsiteY4" fmla="*/ 5095737 h 10146587"/>
              <a:gd name="connsiteX5" fmla="*/ 8354931 w 10127543"/>
              <a:gd name="connsiteY5" fmla="*/ 8043945 h 10146587"/>
              <a:gd name="connsiteX6" fmla="*/ 5178959 w 10127543"/>
              <a:gd name="connsiteY6" fmla="*/ 10146384 h 10146587"/>
              <a:gd name="connsiteX7" fmla="*/ 1869466 w 10127543"/>
              <a:gd name="connsiteY7" fmla="*/ 8151833 h 10146587"/>
              <a:gd name="connsiteX8" fmla="*/ 787 w 10127543"/>
              <a:gd name="connsiteY8" fmla="*/ 5015164 h 10146587"/>
              <a:gd name="connsiteX0" fmla="*/ 787 w 10127543"/>
              <a:gd name="connsiteY0" fmla="*/ 5015164 h 10146587"/>
              <a:gd name="connsiteX1" fmla="*/ 1895592 w 10127543"/>
              <a:gd name="connsiteY1" fmla="*/ 1973101 h 10146587"/>
              <a:gd name="connsiteX2" fmla="*/ 5039562 w 10127543"/>
              <a:gd name="connsiteY2" fmla="*/ 4 h 10146587"/>
              <a:gd name="connsiteX3" fmla="*/ 8068320 w 10127543"/>
              <a:gd name="connsiteY3" fmla="*/ 1806815 h 10146587"/>
              <a:gd name="connsiteX4" fmla="*/ 10127493 w 10127543"/>
              <a:gd name="connsiteY4" fmla="*/ 5095737 h 10146587"/>
              <a:gd name="connsiteX5" fmla="*/ 8354931 w 10127543"/>
              <a:gd name="connsiteY5" fmla="*/ 8043945 h 10146587"/>
              <a:gd name="connsiteX6" fmla="*/ 5178959 w 10127543"/>
              <a:gd name="connsiteY6" fmla="*/ 10146384 h 10146587"/>
              <a:gd name="connsiteX7" fmla="*/ 1869466 w 10127543"/>
              <a:gd name="connsiteY7" fmla="*/ 8151833 h 10146587"/>
              <a:gd name="connsiteX8" fmla="*/ 787 w 10127543"/>
              <a:gd name="connsiteY8" fmla="*/ 5015164 h 10146587"/>
              <a:gd name="connsiteX0" fmla="*/ 787 w 10127543"/>
              <a:gd name="connsiteY0" fmla="*/ 5015164 h 10146587"/>
              <a:gd name="connsiteX1" fmla="*/ 1895592 w 10127543"/>
              <a:gd name="connsiteY1" fmla="*/ 1973101 h 10146587"/>
              <a:gd name="connsiteX2" fmla="*/ 5039562 w 10127543"/>
              <a:gd name="connsiteY2" fmla="*/ 4 h 10146587"/>
              <a:gd name="connsiteX3" fmla="*/ 8068320 w 10127543"/>
              <a:gd name="connsiteY3" fmla="*/ 1806815 h 10146587"/>
              <a:gd name="connsiteX4" fmla="*/ 10127493 w 10127543"/>
              <a:gd name="connsiteY4" fmla="*/ 5095737 h 10146587"/>
              <a:gd name="connsiteX5" fmla="*/ 8354931 w 10127543"/>
              <a:gd name="connsiteY5" fmla="*/ 8043945 h 10146587"/>
              <a:gd name="connsiteX6" fmla="*/ 5178959 w 10127543"/>
              <a:gd name="connsiteY6" fmla="*/ 10146384 h 10146587"/>
              <a:gd name="connsiteX7" fmla="*/ 1869466 w 10127543"/>
              <a:gd name="connsiteY7" fmla="*/ 8151833 h 10146587"/>
              <a:gd name="connsiteX8" fmla="*/ 787 w 10127543"/>
              <a:gd name="connsiteY8" fmla="*/ 5015164 h 10146587"/>
              <a:gd name="connsiteX0" fmla="*/ 787 w 10127543"/>
              <a:gd name="connsiteY0" fmla="*/ 5015164 h 10146587"/>
              <a:gd name="connsiteX1" fmla="*/ 1895592 w 10127543"/>
              <a:gd name="connsiteY1" fmla="*/ 1973101 h 10146587"/>
              <a:gd name="connsiteX2" fmla="*/ 5039562 w 10127543"/>
              <a:gd name="connsiteY2" fmla="*/ 4 h 10146587"/>
              <a:gd name="connsiteX3" fmla="*/ 8068320 w 10127543"/>
              <a:gd name="connsiteY3" fmla="*/ 1806815 h 10146587"/>
              <a:gd name="connsiteX4" fmla="*/ 10127493 w 10127543"/>
              <a:gd name="connsiteY4" fmla="*/ 5095737 h 10146587"/>
              <a:gd name="connsiteX5" fmla="*/ 8354931 w 10127543"/>
              <a:gd name="connsiteY5" fmla="*/ 8043945 h 10146587"/>
              <a:gd name="connsiteX6" fmla="*/ 5178959 w 10127543"/>
              <a:gd name="connsiteY6" fmla="*/ 10146384 h 10146587"/>
              <a:gd name="connsiteX7" fmla="*/ 1869466 w 10127543"/>
              <a:gd name="connsiteY7" fmla="*/ 8151833 h 10146587"/>
              <a:gd name="connsiteX8" fmla="*/ 787 w 10127543"/>
              <a:gd name="connsiteY8" fmla="*/ 5015164 h 10146587"/>
              <a:gd name="connsiteX0" fmla="*/ 787 w 10128171"/>
              <a:gd name="connsiteY0" fmla="*/ 5015164 h 10146394"/>
              <a:gd name="connsiteX1" fmla="*/ 1895592 w 10128171"/>
              <a:gd name="connsiteY1" fmla="*/ 1973101 h 10146394"/>
              <a:gd name="connsiteX2" fmla="*/ 5039562 w 10128171"/>
              <a:gd name="connsiteY2" fmla="*/ 4 h 10146394"/>
              <a:gd name="connsiteX3" fmla="*/ 8068320 w 10128171"/>
              <a:gd name="connsiteY3" fmla="*/ 1806815 h 10146394"/>
              <a:gd name="connsiteX4" fmla="*/ 10127493 w 10128171"/>
              <a:gd name="connsiteY4" fmla="*/ 5095737 h 10146394"/>
              <a:gd name="connsiteX5" fmla="*/ 8262099 w 10128171"/>
              <a:gd name="connsiteY5" fmla="*/ 8127495 h 10146394"/>
              <a:gd name="connsiteX6" fmla="*/ 5178959 w 10128171"/>
              <a:gd name="connsiteY6" fmla="*/ 10146384 h 10146394"/>
              <a:gd name="connsiteX7" fmla="*/ 1869466 w 10128171"/>
              <a:gd name="connsiteY7" fmla="*/ 8151833 h 10146394"/>
              <a:gd name="connsiteX8" fmla="*/ 787 w 10128171"/>
              <a:gd name="connsiteY8" fmla="*/ 5015164 h 10146394"/>
              <a:gd name="connsiteX0" fmla="*/ 787 w 10128274"/>
              <a:gd name="connsiteY0" fmla="*/ 5015164 h 10146394"/>
              <a:gd name="connsiteX1" fmla="*/ 1895592 w 10128274"/>
              <a:gd name="connsiteY1" fmla="*/ 1973101 h 10146394"/>
              <a:gd name="connsiteX2" fmla="*/ 5039562 w 10128274"/>
              <a:gd name="connsiteY2" fmla="*/ 4 h 10146394"/>
              <a:gd name="connsiteX3" fmla="*/ 8068320 w 10128274"/>
              <a:gd name="connsiteY3" fmla="*/ 1806815 h 10146394"/>
              <a:gd name="connsiteX4" fmla="*/ 10127493 w 10128274"/>
              <a:gd name="connsiteY4" fmla="*/ 5095737 h 10146394"/>
              <a:gd name="connsiteX5" fmla="*/ 8262099 w 10128274"/>
              <a:gd name="connsiteY5" fmla="*/ 8127495 h 10146394"/>
              <a:gd name="connsiteX6" fmla="*/ 5178959 w 10128274"/>
              <a:gd name="connsiteY6" fmla="*/ 10146384 h 10146394"/>
              <a:gd name="connsiteX7" fmla="*/ 1869466 w 10128274"/>
              <a:gd name="connsiteY7" fmla="*/ 8151833 h 10146394"/>
              <a:gd name="connsiteX8" fmla="*/ 787 w 10128274"/>
              <a:gd name="connsiteY8" fmla="*/ 5015164 h 10146394"/>
              <a:gd name="connsiteX0" fmla="*/ 787 w 10129368"/>
              <a:gd name="connsiteY0" fmla="*/ 5015164 h 10146394"/>
              <a:gd name="connsiteX1" fmla="*/ 1895592 w 10129368"/>
              <a:gd name="connsiteY1" fmla="*/ 1973101 h 10146394"/>
              <a:gd name="connsiteX2" fmla="*/ 5039562 w 10129368"/>
              <a:gd name="connsiteY2" fmla="*/ 4 h 10146394"/>
              <a:gd name="connsiteX3" fmla="*/ 8068320 w 10129368"/>
              <a:gd name="connsiteY3" fmla="*/ 1806815 h 10146394"/>
              <a:gd name="connsiteX4" fmla="*/ 10127493 w 10129368"/>
              <a:gd name="connsiteY4" fmla="*/ 5095737 h 10146394"/>
              <a:gd name="connsiteX5" fmla="*/ 8262099 w 10129368"/>
              <a:gd name="connsiteY5" fmla="*/ 8127495 h 10146394"/>
              <a:gd name="connsiteX6" fmla="*/ 5178959 w 10129368"/>
              <a:gd name="connsiteY6" fmla="*/ 10146384 h 10146394"/>
              <a:gd name="connsiteX7" fmla="*/ 1869466 w 10129368"/>
              <a:gd name="connsiteY7" fmla="*/ 8151833 h 10146394"/>
              <a:gd name="connsiteX8" fmla="*/ 787 w 10129368"/>
              <a:gd name="connsiteY8" fmla="*/ 5015164 h 10146394"/>
              <a:gd name="connsiteX0" fmla="*/ 787 w 10211939"/>
              <a:gd name="connsiteY0" fmla="*/ 5015164 h 10146394"/>
              <a:gd name="connsiteX1" fmla="*/ 1895592 w 10211939"/>
              <a:gd name="connsiteY1" fmla="*/ 1973101 h 10146394"/>
              <a:gd name="connsiteX2" fmla="*/ 5039562 w 10211939"/>
              <a:gd name="connsiteY2" fmla="*/ 4 h 10146394"/>
              <a:gd name="connsiteX3" fmla="*/ 8068320 w 10211939"/>
              <a:gd name="connsiteY3" fmla="*/ 1806815 h 10146394"/>
              <a:gd name="connsiteX4" fmla="*/ 10127493 w 10211939"/>
              <a:gd name="connsiteY4" fmla="*/ 5095737 h 10146394"/>
              <a:gd name="connsiteX5" fmla="*/ 9663282 w 10211939"/>
              <a:gd name="connsiteY5" fmla="*/ 6635547 h 10146394"/>
              <a:gd name="connsiteX6" fmla="*/ 8262099 w 10211939"/>
              <a:gd name="connsiteY6" fmla="*/ 8127495 h 10146394"/>
              <a:gd name="connsiteX7" fmla="*/ 5178959 w 10211939"/>
              <a:gd name="connsiteY7" fmla="*/ 10146384 h 10146394"/>
              <a:gd name="connsiteX8" fmla="*/ 1869466 w 10211939"/>
              <a:gd name="connsiteY8" fmla="*/ 8151833 h 10146394"/>
              <a:gd name="connsiteX9" fmla="*/ 787 w 10211939"/>
              <a:gd name="connsiteY9" fmla="*/ 5015164 h 10146394"/>
              <a:gd name="connsiteX0" fmla="*/ 787 w 10129010"/>
              <a:gd name="connsiteY0" fmla="*/ 5015164 h 10146394"/>
              <a:gd name="connsiteX1" fmla="*/ 1895592 w 10129010"/>
              <a:gd name="connsiteY1" fmla="*/ 1973101 h 10146394"/>
              <a:gd name="connsiteX2" fmla="*/ 5039562 w 10129010"/>
              <a:gd name="connsiteY2" fmla="*/ 4 h 10146394"/>
              <a:gd name="connsiteX3" fmla="*/ 8068320 w 10129010"/>
              <a:gd name="connsiteY3" fmla="*/ 1806815 h 10146394"/>
              <a:gd name="connsiteX4" fmla="*/ 10127493 w 10129010"/>
              <a:gd name="connsiteY4" fmla="*/ 5095737 h 10146394"/>
              <a:gd name="connsiteX5" fmla="*/ 9663282 w 10129010"/>
              <a:gd name="connsiteY5" fmla="*/ 6635547 h 10146394"/>
              <a:gd name="connsiteX6" fmla="*/ 8262099 w 10129010"/>
              <a:gd name="connsiteY6" fmla="*/ 8127495 h 10146394"/>
              <a:gd name="connsiteX7" fmla="*/ 5178959 w 10129010"/>
              <a:gd name="connsiteY7" fmla="*/ 10146384 h 10146394"/>
              <a:gd name="connsiteX8" fmla="*/ 1869466 w 10129010"/>
              <a:gd name="connsiteY8" fmla="*/ 8151833 h 10146394"/>
              <a:gd name="connsiteX9" fmla="*/ 787 w 10129010"/>
              <a:gd name="connsiteY9" fmla="*/ 5015164 h 10146394"/>
              <a:gd name="connsiteX0" fmla="*/ 787 w 10129010"/>
              <a:gd name="connsiteY0" fmla="*/ 5015164 h 10146394"/>
              <a:gd name="connsiteX1" fmla="*/ 1895592 w 10129010"/>
              <a:gd name="connsiteY1" fmla="*/ 1973101 h 10146394"/>
              <a:gd name="connsiteX2" fmla="*/ 5039562 w 10129010"/>
              <a:gd name="connsiteY2" fmla="*/ 4 h 10146394"/>
              <a:gd name="connsiteX3" fmla="*/ 8068320 w 10129010"/>
              <a:gd name="connsiteY3" fmla="*/ 1806815 h 10146394"/>
              <a:gd name="connsiteX4" fmla="*/ 10127493 w 10129010"/>
              <a:gd name="connsiteY4" fmla="*/ 5095737 h 10146394"/>
              <a:gd name="connsiteX5" fmla="*/ 9663282 w 10129010"/>
              <a:gd name="connsiteY5" fmla="*/ 6635547 h 10146394"/>
              <a:gd name="connsiteX6" fmla="*/ 8262099 w 10129010"/>
              <a:gd name="connsiteY6" fmla="*/ 8127495 h 10146394"/>
              <a:gd name="connsiteX7" fmla="*/ 5178959 w 10129010"/>
              <a:gd name="connsiteY7" fmla="*/ 10146384 h 10146394"/>
              <a:gd name="connsiteX8" fmla="*/ 1869466 w 10129010"/>
              <a:gd name="connsiteY8" fmla="*/ 8151833 h 10146394"/>
              <a:gd name="connsiteX9" fmla="*/ 787 w 10129010"/>
              <a:gd name="connsiteY9" fmla="*/ 5015164 h 10146394"/>
              <a:gd name="connsiteX0" fmla="*/ 787 w 10129010"/>
              <a:gd name="connsiteY0" fmla="*/ 5015164 h 10146394"/>
              <a:gd name="connsiteX1" fmla="*/ 1895592 w 10129010"/>
              <a:gd name="connsiteY1" fmla="*/ 1973101 h 10146394"/>
              <a:gd name="connsiteX2" fmla="*/ 5039562 w 10129010"/>
              <a:gd name="connsiteY2" fmla="*/ 4 h 10146394"/>
              <a:gd name="connsiteX3" fmla="*/ 8068320 w 10129010"/>
              <a:gd name="connsiteY3" fmla="*/ 1806815 h 10146394"/>
              <a:gd name="connsiteX4" fmla="*/ 10127493 w 10129010"/>
              <a:gd name="connsiteY4" fmla="*/ 5095737 h 10146394"/>
              <a:gd name="connsiteX5" fmla="*/ 9663282 w 10129010"/>
              <a:gd name="connsiteY5" fmla="*/ 6635547 h 10146394"/>
              <a:gd name="connsiteX6" fmla="*/ 8262099 w 10129010"/>
              <a:gd name="connsiteY6" fmla="*/ 8127495 h 10146394"/>
              <a:gd name="connsiteX7" fmla="*/ 5178959 w 10129010"/>
              <a:gd name="connsiteY7" fmla="*/ 10146384 h 10146394"/>
              <a:gd name="connsiteX8" fmla="*/ 1869466 w 10129010"/>
              <a:gd name="connsiteY8" fmla="*/ 8151833 h 10146394"/>
              <a:gd name="connsiteX9" fmla="*/ 787 w 10129010"/>
              <a:gd name="connsiteY9" fmla="*/ 5015164 h 10146394"/>
              <a:gd name="connsiteX0" fmla="*/ 787 w 10129010"/>
              <a:gd name="connsiteY0" fmla="*/ 5015164 h 10158584"/>
              <a:gd name="connsiteX1" fmla="*/ 1895592 w 10129010"/>
              <a:gd name="connsiteY1" fmla="*/ 1973101 h 10158584"/>
              <a:gd name="connsiteX2" fmla="*/ 5039562 w 10129010"/>
              <a:gd name="connsiteY2" fmla="*/ 4 h 10158584"/>
              <a:gd name="connsiteX3" fmla="*/ 8068320 w 10129010"/>
              <a:gd name="connsiteY3" fmla="*/ 1806815 h 10158584"/>
              <a:gd name="connsiteX4" fmla="*/ 10127493 w 10129010"/>
              <a:gd name="connsiteY4" fmla="*/ 5095737 h 10158584"/>
              <a:gd name="connsiteX5" fmla="*/ 9663282 w 10129010"/>
              <a:gd name="connsiteY5" fmla="*/ 6635547 h 10158584"/>
              <a:gd name="connsiteX6" fmla="*/ 8262099 w 10129010"/>
              <a:gd name="connsiteY6" fmla="*/ 8127495 h 10158584"/>
              <a:gd name="connsiteX7" fmla="*/ 5178959 w 10129010"/>
              <a:gd name="connsiteY7" fmla="*/ 10146384 h 10158584"/>
              <a:gd name="connsiteX8" fmla="*/ 1869466 w 10129010"/>
              <a:gd name="connsiteY8" fmla="*/ 8151833 h 10158584"/>
              <a:gd name="connsiteX9" fmla="*/ 787 w 10129010"/>
              <a:gd name="connsiteY9" fmla="*/ 5015164 h 10158584"/>
              <a:gd name="connsiteX0" fmla="*/ 787 w 10129010"/>
              <a:gd name="connsiteY0" fmla="*/ 5015164 h 10158584"/>
              <a:gd name="connsiteX1" fmla="*/ 1895592 w 10129010"/>
              <a:gd name="connsiteY1" fmla="*/ 1973101 h 10158584"/>
              <a:gd name="connsiteX2" fmla="*/ 5039562 w 10129010"/>
              <a:gd name="connsiteY2" fmla="*/ 4 h 10158584"/>
              <a:gd name="connsiteX3" fmla="*/ 8068320 w 10129010"/>
              <a:gd name="connsiteY3" fmla="*/ 1806815 h 10158584"/>
              <a:gd name="connsiteX4" fmla="*/ 10127493 w 10129010"/>
              <a:gd name="connsiteY4" fmla="*/ 5095737 h 10158584"/>
              <a:gd name="connsiteX5" fmla="*/ 9663282 w 10129010"/>
              <a:gd name="connsiteY5" fmla="*/ 6635547 h 10158584"/>
              <a:gd name="connsiteX6" fmla="*/ 8262099 w 10129010"/>
              <a:gd name="connsiteY6" fmla="*/ 8127495 h 10158584"/>
              <a:gd name="connsiteX7" fmla="*/ 5178959 w 10129010"/>
              <a:gd name="connsiteY7" fmla="*/ 10146384 h 10158584"/>
              <a:gd name="connsiteX8" fmla="*/ 1869466 w 10129010"/>
              <a:gd name="connsiteY8" fmla="*/ 8151833 h 10158584"/>
              <a:gd name="connsiteX9" fmla="*/ 787 w 10129010"/>
              <a:gd name="connsiteY9" fmla="*/ 5015164 h 10158584"/>
              <a:gd name="connsiteX0" fmla="*/ 787 w 10129010"/>
              <a:gd name="connsiteY0" fmla="*/ 5015164 h 10161391"/>
              <a:gd name="connsiteX1" fmla="*/ 1895592 w 10129010"/>
              <a:gd name="connsiteY1" fmla="*/ 1973101 h 10161391"/>
              <a:gd name="connsiteX2" fmla="*/ 5039562 w 10129010"/>
              <a:gd name="connsiteY2" fmla="*/ 4 h 10161391"/>
              <a:gd name="connsiteX3" fmla="*/ 8068320 w 10129010"/>
              <a:gd name="connsiteY3" fmla="*/ 1806815 h 10161391"/>
              <a:gd name="connsiteX4" fmla="*/ 10127493 w 10129010"/>
              <a:gd name="connsiteY4" fmla="*/ 5095737 h 10161391"/>
              <a:gd name="connsiteX5" fmla="*/ 9663282 w 10129010"/>
              <a:gd name="connsiteY5" fmla="*/ 6635547 h 10161391"/>
              <a:gd name="connsiteX6" fmla="*/ 8262099 w 10129010"/>
              <a:gd name="connsiteY6" fmla="*/ 8127495 h 10161391"/>
              <a:gd name="connsiteX7" fmla="*/ 5178959 w 10129010"/>
              <a:gd name="connsiteY7" fmla="*/ 10146384 h 10161391"/>
              <a:gd name="connsiteX8" fmla="*/ 1869466 w 10129010"/>
              <a:gd name="connsiteY8" fmla="*/ 8151833 h 10161391"/>
              <a:gd name="connsiteX9" fmla="*/ 787 w 10129010"/>
              <a:gd name="connsiteY9" fmla="*/ 5015164 h 10161391"/>
              <a:gd name="connsiteX0" fmla="*/ 787 w 10129010"/>
              <a:gd name="connsiteY0" fmla="*/ 5015164 h 10165212"/>
              <a:gd name="connsiteX1" fmla="*/ 1895592 w 10129010"/>
              <a:gd name="connsiteY1" fmla="*/ 1973101 h 10165212"/>
              <a:gd name="connsiteX2" fmla="*/ 5039562 w 10129010"/>
              <a:gd name="connsiteY2" fmla="*/ 4 h 10165212"/>
              <a:gd name="connsiteX3" fmla="*/ 8068320 w 10129010"/>
              <a:gd name="connsiteY3" fmla="*/ 1806815 h 10165212"/>
              <a:gd name="connsiteX4" fmla="*/ 10127493 w 10129010"/>
              <a:gd name="connsiteY4" fmla="*/ 5095737 h 10165212"/>
              <a:gd name="connsiteX5" fmla="*/ 9663282 w 10129010"/>
              <a:gd name="connsiteY5" fmla="*/ 6635547 h 10165212"/>
              <a:gd name="connsiteX6" fmla="*/ 8262099 w 10129010"/>
              <a:gd name="connsiteY6" fmla="*/ 8127495 h 10165212"/>
              <a:gd name="connsiteX7" fmla="*/ 5178959 w 10129010"/>
              <a:gd name="connsiteY7" fmla="*/ 10146384 h 10165212"/>
              <a:gd name="connsiteX8" fmla="*/ 1869466 w 10129010"/>
              <a:gd name="connsiteY8" fmla="*/ 8151833 h 10165212"/>
              <a:gd name="connsiteX9" fmla="*/ 787 w 10129010"/>
              <a:gd name="connsiteY9" fmla="*/ 5015164 h 10165212"/>
              <a:gd name="connsiteX0" fmla="*/ 787 w 10129528"/>
              <a:gd name="connsiteY0" fmla="*/ 5015164 h 10165212"/>
              <a:gd name="connsiteX1" fmla="*/ 1895592 w 10129528"/>
              <a:gd name="connsiteY1" fmla="*/ 1973101 h 10165212"/>
              <a:gd name="connsiteX2" fmla="*/ 5039562 w 10129528"/>
              <a:gd name="connsiteY2" fmla="*/ 4 h 10165212"/>
              <a:gd name="connsiteX3" fmla="*/ 8068320 w 10129528"/>
              <a:gd name="connsiteY3" fmla="*/ 1806815 h 10165212"/>
              <a:gd name="connsiteX4" fmla="*/ 9524033 w 10129528"/>
              <a:gd name="connsiteY4" fmla="*/ 3279652 h 10165212"/>
              <a:gd name="connsiteX5" fmla="*/ 10127493 w 10129528"/>
              <a:gd name="connsiteY5" fmla="*/ 5095737 h 10165212"/>
              <a:gd name="connsiteX6" fmla="*/ 9663282 w 10129528"/>
              <a:gd name="connsiteY6" fmla="*/ 6635547 h 10165212"/>
              <a:gd name="connsiteX7" fmla="*/ 8262099 w 10129528"/>
              <a:gd name="connsiteY7" fmla="*/ 8127495 h 10165212"/>
              <a:gd name="connsiteX8" fmla="*/ 5178959 w 10129528"/>
              <a:gd name="connsiteY8" fmla="*/ 10146384 h 10165212"/>
              <a:gd name="connsiteX9" fmla="*/ 1869466 w 10129528"/>
              <a:gd name="connsiteY9" fmla="*/ 8151833 h 10165212"/>
              <a:gd name="connsiteX10" fmla="*/ 787 w 10129528"/>
              <a:gd name="connsiteY10" fmla="*/ 5015164 h 10165212"/>
              <a:gd name="connsiteX0" fmla="*/ 787 w 10129528"/>
              <a:gd name="connsiteY0" fmla="*/ 5015164 h 10165212"/>
              <a:gd name="connsiteX1" fmla="*/ 1895592 w 10129528"/>
              <a:gd name="connsiteY1" fmla="*/ 1973101 h 10165212"/>
              <a:gd name="connsiteX2" fmla="*/ 5039562 w 10129528"/>
              <a:gd name="connsiteY2" fmla="*/ 4 h 10165212"/>
              <a:gd name="connsiteX3" fmla="*/ 8068320 w 10129528"/>
              <a:gd name="connsiteY3" fmla="*/ 1806815 h 10165212"/>
              <a:gd name="connsiteX4" fmla="*/ 9524033 w 10129528"/>
              <a:gd name="connsiteY4" fmla="*/ 3279652 h 10165212"/>
              <a:gd name="connsiteX5" fmla="*/ 10127493 w 10129528"/>
              <a:gd name="connsiteY5" fmla="*/ 5095737 h 10165212"/>
              <a:gd name="connsiteX6" fmla="*/ 9663282 w 10129528"/>
              <a:gd name="connsiteY6" fmla="*/ 6635547 h 10165212"/>
              <a:gd name="connsiteX7" fmla="*/ 8262099 w 10129528"/>
              <a:gd name="connsiteY7" fmla="*/ 8127495 h 10165212"/>
              <a:gd name="connsiteX8" fmla="*/ 5178959 w 10129528"/>
              <a:gd name="connsiteY8" fmla="*/ 10146384 h 10165212"/>
              <a:gd name="connsiteX9" fmla="*/ 1869466 w 10129528"/>
              <a:gd name="connsiteY9" fmla="*/ 8151833 h 10165212"/>
              <a:gd name="connsiteX10" fmla="*/ 787 w 10129528"/>
              <a:gd name="connsiteY10" fmla="*/ 5015164 h 10165212"/>
              <a:gd name="connsiteX0" fmla="*/ 787 w 10129528"/>
              <a:gd name="connsiteY0" fmla="*/ 5015164 h 10165212"/>
              <a:gd name="connsiteX1" fmla="*/ 1895592 w 10129528"/>
              <a:gd name="connsiteY1" fmla="*/ 1973101 h 10165212"/>
              <a:gd name="connsiteX2" fmla="*/ 5039562 w 10129528"/>
              <a:gd name="connsiteY2" fmla="*/ 4 h 10165212"/>
              <a:gd name="connsiteX3" fmla="*/ 8068320 w 10129528"/>
              <a:gd name="connsiteY3" fmla="*/ 1806815 h 10165212"/>
              <a:gd name="connsiteX4" fmla="*/ 9524033 w 10129528"/>
              <a:gd name="connsiteY4" fmla="*/ 3279652 h 10165212"/>
              <a:gd name="connsiteX5" fmla="*/ 10127493 w 10129528"/>
              <a:gd name="connsiteY5" fmla="*/ 5095737 h 10165212"/>
              <a:gd name="connsiteX6" fmla="*/ 9663282 w 10129528"/>
              <a:gd name="connsiteY6" fmla="*/ 6635547 h 10165212"/>
              <a:gd name="connsiteX7" fmla="*/ 8262099 w 10129528"/>
              <a:gd name="connsiteY7" fmla="*/ 8127495 h 10165212"/>
              <a:gd name="connsiteX8" fmla="*/ 5178959 w 10129528"/>
              <a:gd name="connsiteY8" fmla="*/ 10146384 h 10165212"/>
              <a:gd name="connsiteX9" fmla="*/ 1869466 w 10129528"/>
              <a:gd name="connsiteY9" fmla="*/ 8151833 h 10165212"/>
              <a:gd name="connsiteX10" fmla="*/ 787 w 10129528"/>
              <a:gd name="connsiteY10" fmla="*/ 5015164 h 10165212"/>
              <a:gd name="connsiteX0" fmla="*/ 787 w 10132097"/>
              <a:gd name="connsiteY0" fmla="*/ 5015164 h 10165212"/>
              <a:gd name="connsiteX1" fmla="*/ 1895592 w 10132097"/>
              <a:gd name="connsiteY1" fmla="*/ 1973101 h 10165212"/>
              <a:gd name="connsiteX2" fmla="*/ 5039562 w 10132097"/>
              <a:gd name="connsiteY2" fmla="*/ 4 h 10165212"/>
              <a:gd name="connsiteX3" fmla="*/ 8068320 w 10132097"/>
              <a:gd name="connsiteY3" fmla="*/ 1806815 h 10165212"/>
              <a:gd name="connsiteX4" fmla="*/ 9524033 w 10132097"/>
              <a:gd name="connsiteY4" fmla="*/ 3279652 h 10165212"/>
              <a:gd name="connsiteX5" fmla="*/ 10127493 w 10132097"/>
              <a:gd name="connsiteY5" fmla="*/ 5095737 h 10165212"/>
              <a:gd name="connsiteX6" fmla="*/ 9663282 w 10132097"/>
              <a:gd name="connsiteY6" fmla="*/ 6635547 h 10165212"/>
              <a:gd name="connsiteX7" fmla="*/ 8262099 w 10132097"/>
              <a:gd name="connsiteY7" fmla="*/ 8127495 h 10165212"/>
              <a:gd name="connsiteX8" fmla="*/ 5178959 w 10132097"/>
              <a:gd name="connsiteY8" fmla="*/ 10146384 h 10165212"/>
              <a:gd name="connsiteX9" fmla="*/ 1869466 w 10132097"/>
              <a:gd name="connsiteY9" fmla="*/ 8151833 h 10165212"/>
              <a:gd name="connsiteX10" fmla="*/ 787 w 10132097"/>
              <a:gd name="connsiteY10" fmla="*/ 5015164 h 10165212"/>
              <a:gd name="connsiteX0" fmla="*/ 787 w 10128369"/>
              <a:gd name="connsiteY0" fmla="*/ 5015164 h 10165212"/>
              <a:gd name="connsiteX1" fmla="*/ 1895592 w 10128369"/>
              <a:gd name="connsiteY1" fmla="*/ 1973101 h 10165212"/>
              <a:gd name="connsiteX2" fmla="*/ 5039562 w 10128369"/>
              <a:gd name="connsiteY2" fmla="*/ 4 h 10165212"/>
              <a:gd name="connsiteX3" fmla="*/ 8068320 w 10128369"/>
              <a:gd name="connsiteY3" fmla="*/ 1806815 h 10165212"/>
              <a:gd name="connsiteX4" fmla="*/ 9524033 w 10128369"/>
              <a:gd name="connsiteY4" fmla="*/ 3279652 h 10165212"/>
              <a:gd name="connsiteX5" fmla="*/ 10127493 w 10128369"/>
              <a:gd name="connsiteY5" fmla="*/ 5095737 h 10165212"/>
              <a:gd name="connsiteX6" fmla="*/ 9663282 w 10128369"/>
              <a:gd name="connsiteY6" fmla="*/ 6635547 h 10165212"/>
              <a:gd name="connsiteX7" fmla="*/ 8262099 w 10128369"/>
              <a:gd name="connsiteY7" fmla="*/ 8127495 h 10165212"/>
              <a:gd name="connsiteX8" fmla="*/ 5178959 w 10128369"/>
              <a:gd name="connsiteY8" fmla="*/ 10146384 h 10165212"/>
              <a:gd name="connsiteX9" fmla="*/ 1869466 w 10128369"/>
              <a:gd name="connsiteY9" fmla="*/ 8151833 h 10165212"/>
              <a:gd name="connsiteX10" fmla="*/ 787 w 10128369"/>
              <a:gd name="connsiteY10" fmla="*/ 5015164 h 10165212"/>
              <a:gd name="connsiteX0" fmla="*/ 787 w 10128675"/>
              <a:gd name="connsiteY0" fmla="*/ 5015164 h 10165212"/>
              <a:gd name="connsiteX1" fmla="*/ 1895592 w 10128675"/>
              <a:gd name="connsiteY1" fmla="*/ 1973101 h 10165212"/>
              <a:gd name="connsiteX2" fmla="*/ 5039562 w 10128675"/>
              <a:gd name="connsiteY2" fmla="*/ 4 h 10165212"/>
              <a:gd name="connsiteX3" fmla="*/ 8068320 w 10128675"/>
              <a:gd name="connsiteY3" fmla="*/ 1806815 h 10165212"/>
              <a:gd name="connsiteX4" fmla="*/ 9524033 w 10128675"/>
              <a:gd name="connsiteY4" fmla="*/ 3279652 h 10165212"/>
              <a:gd name="connsiteX5" fmla="*/ 10127493 w 10128675"/>
              <a:gd name="connsiteY5" fmla="*/ 5095737 h 10165212"/>
              <a:gd name="connsiteX6" fmla="*/ 9663282 w 10128675"/>
              <a:gd name="connsiteY6" fmla="*/ 6635547 h 10165212"/>
              <a:gd name="connsiteX7" fmla="*/ 8262099 w 10128675"/>
              <a:gd name="connsiteY7" fmla="*/ 8127495 h 10165212"/>
              <a:gd name="connsiteX8" fmla="*/ 5178959 w 10128675"/>
              <a:gd name="connsiteY8" fmla="*/ 10146384 h 10165212"/>
              <a:gd name="connsiteX9" fmla="*/ 1869466 w 10128675"/>
              <a:gd name="connsiteY9" fmla="*/ 8151833 h 10165212"/>
              <a:gd name="connsiteX10" fmla="*/ 787 w 10128675"/>
              <a:gd name="connsiteY10" fmla="*/ 5015164 h 10165212"/>
              <a:gd name="connsiteX0" fmla="*/ 787 w 10128675"/>
              <a:gd name="connsiteY0" fmla="*/ 5015164 h 10165212"/>
              <a:gd name="connsiteX1" fmla="*/ 1895592 w 10128675"/>
              <a:gd name="connsiteY1" fmla="*/ 1973101 h 10165212"/>
              <a:gd name="connsiteX2" fmla="*/ 5039562 w 10128675"/>
              <a:gd name="connsiteY2" fmla="*/ 4 h 10165212"/>
              <a:gd name="connsiteX3" fmla="*/ 8068320 w 10128675"/>
              <a:gd name="connsiteY3" fmla="*/ 1806815 h 10165212"/>
              <a:gd name="connsiteX4" fmla="*/ 9524033 w 10128675"/>
              <a:gd name="connsiteY4" fmla="*/ 3279652 h 10165212"/>
              <a:gd name="connsiteX5" fmla="*/ 10127493 w 10128675"/>
              <a:gd name="connsiteY5" fmla="*/ 5095737 h 10165212"/>
              <a:gd name="connsiteX6" fmla="*/ 9663282 w 10128675"/>
              <a:gd name="connsiteY6" fmla="*/ 6635547 h 10165212"/>
              <a:gd name="connsiteX7" fmla="*/ 8262099 w 10128675"/>
              <a:gd name="connsiteY7" fmla="*/ 8127495 h 10165212"/>
              <a:gd name="connsiteX8" fmla="*/ 5178959 w 10128675"/>
              <a:gd name="connsiteY8" fmla="*/ 10146384 h 10165212"/>
              <a:gd name="connsiteX9" fmla="*/ 1869466 w 10128675"/>
              <a:gd name="connsiteY9" fmla="*/ 8151833 h 10165212"/>
              <a:gd name="connsiteX10" fmla="*/ 787 w 10128675"/>
              <a:gd name="connsiteY10" fmla="*/ 5015164 h 10165212"/>
              <a:gd name="connsiteX0" fmla="*/ 787 w 10128675"/>
              <a:gd name="connsiteY0" fmla="*/ 5015424 h 10165472"/>
              <a:gd name="connsiteX1" fmla="*/ 1895592 w 10128675"/>
              <a:gd name="connsiteY1" fmla="*/ 1973361 h 10165472"/>
              <a:gd name="connsiteX2" fmla="*/ 5039562 w 10128675"/>
              <a:gd name="connsiteY2" fmla="*/ 264 h 10165472"/>
              <a:gd name="connsiteX3" fmla="*/ 8068320 w 10128675"/>
              <a:gd name="connsiteY3" fmla="*/ 1807075 h 10165472"/>
              <a:gd name="connsiteX4" fmla="*/ 9524033 w 10128675"/>
              <a:gd name="connsiteY4" fmla="*/ 3279912 h 10165472"/>
              <a:gd name="connsiteX5" fmla="*/ 10127493 w 10128675"/>
              <a:gd name="connsiteY5" fmla="*/ 5095997 h 10165472"/>
              <a:gd name="connsiteX6" fmla="*/ 9663282 w 10128675"/>
              <a:gd name="connsiteY6" fmla="*/ 6635807 h 10165472"/>
              <a:gd name="connsiteX7" fmla="*/ 8262099 w 10128675"/>
              <a:gd name="connsiteY7" fmla="*/ 8127755 h 10165472"/>
              <a:gd name="connsiteX8" fmla="*/ 5178959 w 10128675"/>
              <a:gd name="connsiteY8" fmla="*/ 10146644 h 10165472"/>
              <a:gd name="connsiteX9" fmla="*/ 1869466 w 10128675"/>
              <a:gd name="connsiteY9" fmla="*/ 8152093 h 10165472"/>
              <a:gd name="connsiteX10" fmla="*/ 787 w 10128675"/>
              <a:gd name="connsiteY10" fmla="*/ 5015424 h 10165472"/>
              <a:gd name="connsiteX0" fmla="*/ 787 w 10128675"/>
              <a:gd name="connsiteY0" fmla="*/ 5015424 h 10165472"/>
              <a:gd name="connsiteX1" fmla="*/ 1895592 w 10128675"/>
              <a:gd name="connsiteY1" fmla="*/ 1973361 h 10165472"/>
              <a:gd name="connsiteX2" fmla="*/ 5039562 w 10128675"/>
              <a:gd name="connsiteY2" fmla="*/ 264 h 10165472"/>
              <a:gd name="connsiteX3" fmla="*/ 8068320 w 10128675"/>
              <a:gd name="connsiteY3" fmla="*/ 1807075 h 10165472"/>
              <a:gd name="connsiteX4" fmla="*/ 9524033 w 10128675"/>
              <a:gd name="connsiteY4" fmla="*/ 3279912 h 10165472"/>
              <a:gd name="connsiteX5" fmla="*/ 10127493 w 10128675"/>
              <a:gd name="connsiteY5" fmla="*/ 5095997 h 10165472"/>
              <a:gd name="connsiteX6" fmla="*/ 9663282 w 10128675"/>
              <a:gd name="connsiteY6" fmla="*/ 6635807 h 10165472"/>
              <a:gd name="connsiteX7" fmla="*/ 8262099 w 10128675"/>
              <a:gd name="connsiteY7" fmla="*/ 8127755 h 10165472"/>
              <a:gd name="connsiteX8" fmla="*/ 5178959 w 10128675"/>
              <a:gd name="connsiteY8" fmla="*/ 10146644 h 10165472"/>
              <a:gd name="connsiteX9" fmla="*/ 1869466 w 10128675"/>
              <a:gd name="connsiteY9" fmla="*/ 8152093 h 10165472"/>
              <a:gd name="connsiteX10" fmla="*/ 787 w 10128675"/>
              <a:gd name="connsiteY10" fmla="*/ 5015424 h 10165472"/>
              <a:gd name="connsiteX0" fmla="*/ 777 w 10128665"/>
              <a:gd name="connsiteY0" fmla="*/ 5015424 h 10165472"/>
              <a:gd name="connsiteX1" fmla="*/ 1895582 w 10128665"/>
              <a:gd name="connsiteY1" fmla="*/ 1973361 h 10165472"/>
              <a:gd name="connsiteX2" fmla="*/ 5039552 w 10128665"/>
              <a:gd name="connsiteY2" fmla="*/ 264 h 10165472"/>
              <a:gd name="connsiteX3" fmla="*/ 8068310 w 10128665"/>
              <a:gd name="connsiteY3" fmla="*/ 1807075 h 10165472"/>
              <a:gd name="connsiteX4" fmla="*/ 9524023 w 10128665"/>
              <a:gd name="connsiteY4" fmla="*/ 3279912 h 10165472"/>
              <a:gd name="connsiteX5" fmla="*/ 10127483 w 10128665"/>
              <a:gd name="connsiteY5" fmla="*/ 5095997 h 10165472"/>
              <a:gd name="connsiteX6" fmla="*/ 9663272 w 10128665"/>
              <a:gd name="connsiteY6" fmla="*/ 6635807 h 10165472"/>
              <a:gd name="connsiteX7" fmla="*/ 8262089 w 10128665"/>
              <a:gd name="connsiteY7" fmla="*/ 8127755 h 10165472"/>
              <a:gd name="connsiteX8" fmla="*/ 5178949 w 10128665"/>
              <a:gd name="connsiteY8" fmla="*/ 10146644 h 10165472"/>
              <a:gd name="connsiteX9" fmla="*/ 1869456 w 10128665"/>
              <a:gd name="connsiteY9" fmla="*/ 8152093 h 10165472"/>
              <a:gd name="connsiteX10" fmla="*/ 777 w 10128665"/>
              <a:gd name="connsiteY10" fmla="*/ 5015424 h 10165472"/>
              <a:gd name="connsiteX0" fmla="*/ 777 w 10128665"/>
              <a:gd name="connsiteY0" fmla="*/ 5015424 h 10165653"/>
              <a:gd name="connsiteX1" fmla="*/ 1895582 w 10128665"/>
              <a:gd name="connsiteY1" fmla="*/ 1973361 h 10165653"/>
              <a:gd name="connsiteX2" fmla="*/ 5039552 w 10128665"/>
              <a:gd name="connsiteY2" fmla="*/ 264 h 10165653"/>
              <a:gd name="connsiteX3" fmla="*/ 8068310 w 10128665"/>
              <a:gd name="connsiteY3" fmla="*/ 1807075 h 10165653"/>
              <a:gd name="connsiteX4" fmla="*/ 9524023 w 10128665"/>
              <a:gd name="connsiteY4" fmla="*/ 3279912 h 10165653"/>
              <a:gd name="connsiteX5" fmla="*/ 10127483 w 10128665"/>
              <a:gd name="connsiteY5" fmla="*/ 5095997 h 10165653"/>
              <a:gd name="connsiteX6" fmla="*/ 9663272 w 10128665"/>
              <a:gd name="connsiteY6" fmla="*/ 6635807 h 10165653"/>
              <a:gd name="connsiteX7" fmla="*/ 8262089 w 10128665"/>
              <a:gd name="connsiteY7" fmla="*/ 8127755 h 10165653"/>
              <a:gd name="connsiteX8" fmla="*/ 5178949 w 10128665"/>
              <a:gd name="connsiteY8" fmla="*/ 10146644 h 10165653"/>
              <a:gd name="connsiteX9" fmla="*/ 1869456 w 10128665"/>
              <a:gd name="connsiteY9" fmla="*/ 8152093 h 10165653"/>
              <a:gd name="connsiteX10" fmla="*/ 777 w 10128665"/>
              <a:gd name="connsiteY10" fmla="*/ 5015424 h 10165653"/>
              <a:gd name="connsiteX0" fmla="*/ 781 w 10128669"/>
              <a:gd name="connsiteY0" fmla="*/ 5015424 h 10165653"/>
              <a:gd name="connsiteX1" fmla="*/ 1895586 w 10128669"/>
              <a:gd name="connsiteY1" fmla="*/ 1973361 h 10165653"/>
              <a:gd name="connsiteX2" fmla="*/ 5039556 w 10128669"/>
              <a:gd name="connsiteY2" fmla="*/ 264 h 10165653"/>
              <a:gd name="connsiteX3" fmla="*/ 8068314 w 10128669"/>
              <a:gd name="connsiteY3" fmla="*/ 1807075 h 10165653"/>
              <a:gd name="connsiteX4" fmla="*/ 9524027 w 10128669"/>
              <a:gd name="connsiteY4" fmla="*/ 3279912 h 10165653"/>
              <a:gd name="connsiteX5" fmla="*/ 10127487 w 10128669"/>
              <a:gd name="connsiteY5" fmla="*/ 5095997 h 10165653"/>
              <a:gd name="connsiteX6" fmla="*/ 9663276 w 10128669"/>
              <a:gd name="connsiteY6" fmla="*/ 6635807 h 10165653"/>
              <a:gd name="connsiteX7" fmla="*/ 8262093 w 10128669"/>
              <a:gd name="connsiteY7" fmla="*/ 8127755 h 10165653"/>
              <a:gd name="connsiteX8" fmla="*/ 5178953 w 10128669"/>
              <a:gd name="connsiteY8" fmla="*/ 10146644 h 10165653"/>
              <a:gd name="connsiteX9" fmla="*/ 1869460 w 10128669"/>
              <a:gd name="connsiteY9" fmla="*/ 8152093 h 10165653"/>
              <a:gd name="connsiteX10" fmla="*/ 781 w 10128669"/>
              <a:gd name="connsiteY10" fmla="*/ 5015424 h 10165653"/>
              <a:gd name="connsiteX0" fmla="*/ 777 w 10128665"/>
              <a:gd name="connsiteY0" fmla="*/ 5015424 h 10165653"/>
              <a:gd name="connsiteX1" fmla="*/ 1895582 w 10128665"/>
              <a:gd name="connsiteY1" fmla="*/ 1973361 h 10165653"/>
              <a:gd name="connsiteX2" fmla="*/ 5039552 w 10128665"/>
              <a:gd name="connsiteY2" fmla="*/ 264 h 10165653"/>
              <a:gd name="connsiteX3" fmla="*/ 8068310 w 10128665"/>
              <a:gd name="connsiteY3" fmla="*/ 1807075 h 10165653"/>
              <a:gd name="connsiteX4" fmla="*/ 9524023 w 10128665"/>
              <a:gd name="connsiteY4" fmla="*/ 3279912 h 10165653"/>
              <a:gd name="connsiteX5" fmla="*/ 10127483 w 10128665"/>
              <a:gd name="connsiteY5" fmla="*/ 5095997 h 10165653"/>
              <a:gd name="connsiteX6" fmla="*/ 9663272 w 10128665"/>
              <a:gd name="connsiteY6" fmla="*/ 6635807 h 10165653"/>
              <a:gd name="connsiteX7" fmla="*/ 8262089 w 10128665"/>
              <a:gd name="connsiteY7" fmla="*/ 8127755 h 10165653"/>
              <a:gd name="connsiteX8" fmla="*/ 5178949 w 10128665"/>
              <a:gd name="connsiteY8" fmla="*/ 10146644 h 10165653"/>
              <a:gd name="connsiteX9" fmla="*/ 1869456 w 10128665"/>
              <a:gd name="connsiteY9" fmla="*/ 8152093 h 10165653"/>
              <a:gd name="connsiteX10" fmla="*/ 777 w 10128665"/>
              <a:gd name="connsiteY10" fmla="*/ 5015424 h 10165653"/>
              <a:gd name="connsiteX0" fmla="*/ 777 w 10128665"/>
              <a:gd name="connsiteY0" fmla="*/ 5015424 h 10154591"/>
              <a:gd name="connsiteX1" fmla="*/ 1895582 w 10128665"/>
              <a:gd name="connsiteY1" fmla="*/ 1973361 h 10154591"/>
              <a:gd name="connsiteX2" fmla="*/ 5039552 w 10128665"/>
              <a:gd name="connsiteY2" fmla="*/ 264 h 10154591"/>
              <a:gd name="connsiteX3" fmla="*/ 8068310 w 10128665"/>
              <a:gd name="connsiteY3" fmla="*/ 1807075 h 10154591"/>
              <a:gd name="connsiteX4" fmla="*/ 9524023 w 10128665"/>
              <a:gd name="connsiteY4" fmla="*/ 3279912 h 10154591"/>
              <a:gd name="connsiteX5" fmla="*/ 10127483 w 10128665"/>
              <a:gd name="connsiteY5" fmla="*/ 5095997 h 10154591"/>
              <a:gd name="connsiteX6" fmla="*/ 9663272 w 10128665"/>
              <a:gd name="connsiteY6" fmla="*/ 6635807 h 10154591"/>
              <a:gd name="connsiteX7" fmla="*/ 8262089 w 10128665"/>
              <a:gd name="connsiteY7" fmla="*/ 8127755 h 10154591"/>
              <a:gd name="connsiteX8" fmla="*/ 5178949 w 10128665"/>
              <a:gd name="connsiteY8" fmla="*/ 10146644 h 10154591"/>
              <a:gd name="connsiteX9" fmla="*/ 1869456 w 10128665"/>
              <a:gd name="connsiteY9" fmla="*/ 8152093 h 10154591"/>
              <a:gd name="connsiteX10" fmla="*/ 777 w 10128665"/>
              <a:gd name="connsiteY10" fmla="*/ 5015424 h 10154591"/>
              <a:gd name="connsiteX0" fmla="*/ 777 w 10128665"/>
              <a:gd name="connsiteY0" fmla="*/ 5015424 h 10139810"/>
              <a:gd name="connsiteX1" fmla="*/ 1895582 w 10128665"/>
              <a:gd name="connsiteY1" fmla="*/ 1973361 h 10139810"/>
              <a:gd name="connsiteX2" fmla="*/ 5039552 w 10128665"/>
              <a:gd name="connsiteY2" fmla="*/ 264 h 10139810"/>
              <a:gd name="connsiteX3" fmla="*/ 8068310 w 10128665"/>
              <a:gd name="connsiteY3" fmla="*/ 1807075 h 10139810"/>
              <a:gd name="connsiteX4" fmla="*/ 9524023 w 10128665"/>
              <a:gd name="connsiteY4" fmla="*/ 3279912 h 10139810"/>
              <a:gd name="connsiteX5" fmla="*/ 10127483 w 10128665"/>
              <a:gd name="connsiteY5" fmla="*/ 5095997 h 10139810"/>
              <a:gd name="connsiteX6" fmla="*/ 9663272 w 10128665"/>
              <a:gd name="connsiteY6" fmla="*/ 6635807 h 10139810"/>
              <a:gd name="connsiteX7" fmla="*/ 8262089 w 10128665"/>
              <a:gd name="connsiteY7" fmla="*/ 8127755 h 10139810"/>
              <a:gd name="connsiteX8" fmla="*/ 5178949 w 10128665"/>
              <a:gd name="connsiteY8" fmla="*/ 10131776 h 10139810"/>
              <a:gd name="connsiteX9" fmla="*/ 1869456 w 10128665"/>
              <a:gd name="connsiteY9" fmla="*/ 8152093 h 10139810"/>
              <a:gd name="connsiteX10" fmla="*/ 777 w 10128665"/>
              <a:gd name="connsiteY10" fmla="*/ 5015424 h 10139810"/>
              <a:gd name="connsiteX0" fmla="*/ 777 w 10128665"/>
              <a:gd name="connsiteY0" fmla="*/ 5015424 h 10139724"/>
              <a:gd name="connsiteX1" fmla="*/ 1895582 w 10128665"/>
              <a:gd name="connsiteY1" fmla="*/ 1973361 h 10139724"/>
              <a:gd name="connsiteX2" fmla="*/ 5039552 w 10128665"/>
              <a:gd name="connsiteY2" fmla="*/ 264 h 10139724"/>
              <a:gd name="connsiteX3" fmla="*/ 8068310 w 10128665"/>
              <a:gd name="connsiteY3" fmla="*/ 1807075 h 10139724"/>
              <a:gd name="connsiteX4" fmla="*/ 9524023 w 10128665"/>
              <a:gd name="connsiteY4" fmla="*/ 3279912 h 10139724"/>
              <a:gd name="connsiteX5" fmla="*/ 10127483 w 10128665"/>
              <a:gd name="connsiteY5" fmla="*/ 5095997 h 10139724"/>
              <a:gd name="connsiteX6" fmla="*/ 9663272 w 10128665"/>
              <a:gd name="connsiteY6" fmla="*/ 6635807 h 10139724"/>
              <a:gd name="connsiteX7" fmla="*/ 8262089 w 10128665"/>
              <a:gd name="connsiteY7" fmla="*/ 8127755 h 10139724"/>
              <a:gd name="connsiteX8" fmla="*/ 5178949 w 10128665"/>
              <a:gd name="connsiteY8" fmla="*/ 10131776 h 10139724"/>
              <a:gd name="connsiteX9" fmla="*/ 1869456 w 10128665"/>
              <a:gd name="connsiteY9" fmla="*/ 8152093 h 10139724"/>
              <a:gd name="connsiteX10" fmla="*/ 777 w 10128665"/>
              <a:gd name="connsiteY10" fmla="*/ 5015424 h 10139724"/>
              <a:gd name="connsiteX0" fmla="*/ 777 w 10128665"/>
              <a:gd name="connsiteY0" fmla="*/ 5015424 h 10139682"/>
              <a:gd name="connsiteX1" fmla="*/ 1895582 w 10128665"/>
              <a:gd name="connsiteY1" fmla="*/ 1973361 h 10139682"/>
              <a:gd name="connsiteX2" fmla="*/ 5039552 w 10128665"/>
              <a:gd name="connsiteY2" fmla="*/ 264 h 10139682"/>
              <a:gd name="connsiteX3" fmla="*/ 8068310 w 10128665"/>
              <a:gd name="connsiteY3" fmla="*/ 1807075 h 10139682"/>
              <a:gd name="connsiteX4" fmla="*/ 9524023 w 10128665"/>
              <a:gd name="connsiteY4" fmla="*/ 3279912 h 10139682"/>
              <a:gd name="connsiteX5" fmla="*/ 10127483 w 10128665"/>
              <a:gd name="connsiteY5" fmla="*/ 5095997 h 10139682"/>
              <a:gd name="connsiteX6" fmla="*/ 9663272 w 10128665"/>
              <a:gd name="connsiteY6" fmla="*/ 6635807 h 10139682"/>
              <a:gd name="connsiteX7" fmla="*/ 8262089 w 10128665"/>
              <a:gd name="connsiteY7" fmla="*/ 8127755 h 10139682"/>
              <a:gd name="connsiteX8" fmla="*/ 5178949 w 10128665"/>
              <a:gd name="connsiteY8" fmla="*/ 10131776 h 10139682"/>
              <a:gd name="connsiteX9" fmla="*/ 1869456 w 10128665"/>
              <a:gd name="connsiteY9" fmla="*/ 8152093 h 10139682"/>
              <a:gd name="connsiteX10" fmla="*/ 777 w 10128665"/>
              <a:gd name="connsiteY10" fmla="*/ 5015424 h 10139682"/>
              <a:gd name="connsiteX0" fmla="*/ 777 w 10128665"/>
              <a:gd name="connsiteY0" fmla="*/ 5015424 h 10132673"/>
              <a:gd name="connsiteX1" fmla="*/ 1895582 w 10128665"/>
              <a:gd name="connsiteY1" fmla="*/ 1973361 h 10132673"/>
              <a:gd name="connsiteX2" fmla="*/ 5039552 w 10128665"/>
              <a:gd name="connsiteY2" fmla="*/ 264 h 10132673"/>
              <a:gd name="connsiteX3" fmla="*/ 8068310 w 10128665"/>
              <a:gd name="connsiteY3" fmla="*/ 1807075 h 10132673"/>
              <a:gd name="connsiteX4" fmla="*/ 9524023 w 10128665"/>
              <a:gd name="connsiteY4" fmla="*/ 3279912 h 10132673"/>
              <a:gd name="connsiteX5" fmla="*/ 10127483 w 10128665"/>
              <a:gd name="connsiteY5" fmla="*/ 5095997 h 10132673"/>
              <a:gd name="connsiteX6" fmla="*/ 9663272 w 10128665"/>
              <a:gd name="connsiteY6" fmla="*/ 6635807 h 10132673"/>
              <a:gd name="connsiteX7" fmla="*/ 8262089 w 10128665"/>
              <a:gd name="connsiteY7" fmla="*/ 8127755 h 10132673"/>
              <a:gd name="connsiteX8" fmla="*/ 5178949 w 10128665"/>
              <a:gd name="connsiteY8" fmla="*/ 10131776 h 10132673"/>
              <a:gd name="connsiteX9" fmla="*/ 1869456 w 10128665"/>
              <a:gd name="connsiteY9" fmla="*/ 8152093 h 10132673"/>
              <a:gd name="connsiteX10" fmla="*/ 777 w 10128665"/>
              <a:gd name="connsiteY10" fmla="*/ 5015424 h 10132673"/>
              <a:gd name="connsiteX0" fmla="*/ 777 w 10128665"/>
              <a:gd name="connsiteY0" fmla="*/ 5015424 h 10132673"/>
              <a:gd name="connsiteX1" fmla="*/ 1895582 w 10128665"/>
              <a:gd name="connsiteY1" fmla="*/ 1973361 h 10132673"/>
              <a:gd name="connsiteX2" fmla="*/ 5039552 w 10128665"/>
              <a:gd name="connsiteY2" fmla="*/ 264 h 10132673"/>
              <a:gd name="connsiteX3" fmla="*/ 8068310 w 10128665"/>
              <a:gd name="connsiteY3" fmla="*/ 1807075 h 10132673"/>
              <a:gd name="connsiteX4" fmla="*/ 9524023 w 10128665"/>
              <a:gd name="connsiteY4" fmla="*/ 3279912 h 10132673"/>
              <a:gd name="connsiteX5" fmla="*/ 10127483 w 10128665"/>
              <a:gd name="connsiteY5" fmla="*/ 5095997 h 10132673"/>
              <a:gd name="connsiteX6" fmla="*/ 9663272 w 10128665"/>
              <a:gd name="connsiteY6" fmla="*/ 6635807 h 10132673"/>
              <a:gd name="connsiteX7" fmla="*/ 8262089 w 10128665"/>
              <a:gd name="connsiteY7" fmla="*/ 8127755 h 10132673"/>
              <a:gd name="connsiteX8" fmla="*/ 5178949 w 10128665"/>
              <a:gd name="connsiteY8" fmla="*/ 10131776 h 10132673"/>
              <a:gd name="connsiteX9" fmla="*/ 1869456 w 10128665"/>
              <a:gd name="connsiteY9" fmla="*/ 8152093 h 10132673"/>
              <a:gd name="connsiteX10" fmla="*/ 777 w 10128665"/>
              <a:gd name="connsiteY10" fmla="*/ 5015424 h 10132673"/>
              <a:gd name="connsiteX0" fmla="*/ 777 w 10128665"/>
              <a:gd name="connsiteY0" fmla="*/ 5015424 h 10132673"/>
              <a:gd name="connsiteX1" fmla="*/ 1895582 w 10128665"/>
              <a:gd name="connsiteY1" fmla="*/ 1973361 h 10132673"/>
              <a:gd name="connsiteX2" fmla="*/ 5039552 w 10128665"/>
              <a:gd name="connsiteY2" fmla="*/ 264 h 10132673"/>
              <a:gd name="connsiteX3" fmla="*/ 8068310 w 10128665"/>
              <a:gd name="connsiteY3" fmla="*/ 1807075 h 10132673"/>
              <a:gd name="connsiteX4" fmla="*/ 9524023 w 10128665"/>
              <a:gd name="connsiteY4" fmla="*/ 3279912 h 10132673"/>
              <a:gd name="connsiteX5" fmla="*/ 10127483 w 10128665"/>
              <a:gd name="connsiteY5" fmla="*/ 5095997 h 10132673"/>
              <a:gd name="connsiteX6" fmla="*/ 9663272 w 10128665"/>
              <a:gd name="connsiteY6" fmla="*/ 6635807 h 10132673"/>
              <a:gd name="connsiteX7" fmla="*/ 8262089 w 10128665"/>
              <a:gd name="connsiteY7" fmla="*/ 8127755 h 10132673"/>
              <a:gd name="connsiteX8" fmla="*/ 5178949 w 10128665"/>
              <a:gd name="connsiteY8" fmla="*/ 10131776 h 10132673"/>
              <a:gd name="connsiteX9" fmla="*/ 1869456 w 10128665"/>
              <a:gd name="connsiteY9" fmla="*/ 8152093 h 10132673"/>
              <a:gd name="connsiteX10" fmla="*/ 777 w 10128665"/>
              <a:gd name="connsiteY10" fmla="*/ 5015424 h 10132673"/>
              <a:gd name="connsiteX0" fmla="*/ 777 w 10128665"/>
              <a:gd name="connsiteY0" fmla="*/ 5015424 h 10136221"/>
              <a:gd name="connsiteX1" fmla="*/ 1895582 w 10128665"/>
              <a:gd name="connsiteY1" fmla="*/ 1973361 h 10136221"/>
              <a:gd name="connsiteX2" fmla="*/ 5039552 w 10128665"/>
              <a:gd name="connsiteY2" fmla="*/ 264 h 10136221"/>
              <a:gd name="connsiteX3" fmla="*/ 8068310 w 10128665"/>
              <a:gd name="connsiteY3" fmla="*/ 1807075 h 10136221"/>
              <a:gd name="connsiteX4" fmla="*/ 9524023 w 10128665"/>
              <a:gd name="connsiteY4" fmla="*/ 3279912 h 10136221"/>
              <a:gd name="connsiteX5" fmla="*/ 10127483 w 10128665"/>
              <a:gd name="connsiteY5" fmla="*/ 5095997 h 10136221"/>
              <a:gd name="connsiteX6" fmla="*/ 9663272 w 10128665"/>
              <a:gd name="connsiteY6" fmla="*/ 6635807 h 10136221"/>
              <a:gd name="connsiteX7" fmla="*/ 8262089 w 10128665"/>
              <a:gd name="connsiteY7" fmla="*/ 8127755 h 10136221"/>
              <a:gd name="connsiteX8" fmla="*/ 5178949 w 10128665"/>
              <a:gd name="connsiteY8" fmla="*/ 10131776 h 10136221"/>
              <a:gd name="connsiteX9" fmla="*/ 1869456 w 10128665"/>
              <a:gd name="connsiteY9" fmla="*/ 8152093 h 10136221"/>
              <a:gd name="connsiteX10" fmla="*/ 777 w 10128665"/>
              <a:gd name="connsiteY10" fmla="*/ 5015424 h 10136221"/>
              <a:gd name="connsiteX0" fmla="*/ 777 w 10128665"/>
              <a:gd name="connsiteY0" fmla="*/ 5015424 h 10140893"/>
              <a:gd name="connsiteX1" fmla="*/ 1895582 w 10128665"/>
              <a:gd name="connsiteY1" fmla="*/ 1973361 h 10140893"/>
              <a:gd name="connsiteX2" fmla="*/ 5039552 w 10128665"/>
              <a:gd name="connsiteY2" fmla="*/ 264 h 10140893"/>
              <a:gd name="connsiteX3" fmla="*/ 8068310 w 10128665"/>
              <a:gd name="connsiteY3" fmla="*/ 1807075 h 10140893"/>
              <a:gd name="connsiteX4" fmla="*/ 9524023 w 10128665"/>
              <a:gd name="connsiteY4" fmla="*/ 3279912 h 10140893"/>
              <a:gd name="connsiteX5" fmla="*/ 10127483 w 10128665"/>
              <a:gd name="connsiteY5" fmla="*/ 5095997 h 10140893"/>
              <a:gd name="connsiteX6" fmla="*/ 9663272 w 10128665"/>
              <a:gd name="connsiteY6" fmla="*/ 6635807 h 10140893"/>
              <a:gd name="connsiteX7" fmla="*/ 8262089 w 10128665"/>
              <a:gd name="connsiteY7" fmla="*/ 8127755 h 10140893"/>
              <a:gd name="connsiteX8" fmla="*/ 5178949 w 10128665"/>
              <a:gd name="connsiteY8" fmla="*/ 10131776 h 10140893"/>
              <a:gd name="connsiteX9" fmla="*/ 1869456 w 10128665"/>
              <a:gd name="connsiteY9" fmla="*/ 8152093 h 10140893"/>
              <a:gd name="connsiteX10" fmla="*/ 777 w 10128665"/>
              <a:gd name="connsiteY10" fmla="*/ 5015424 h 10140893"/>
              <a:gd name="connsiteX0" fmla="*/ 777 w 10128665"/>
              <a:gd name="connsiteY0" fmla="*/ 5015424 h 10137040"/>
              <a:gd name="connsiteX1" fmla="*/ 1895582 w 10128665"/>
              <a:gd name="connsiteY1" fmla="*/ 1973361 h 10137040"/>
              <a:gd name="connsiteX2" fmla="*/ 5039552 w 10128665"/>
              <a:gd name="connsiteY2" fmla="*/ 264 h 10137040"/>
              <a:gd name="connsiteX3" fmla="*/ 8068310 w 10128665"/>
              <a:gd name="connsiteY3" fmla="*/ 1807075 h 10137040"/>
              <a:gd name="connsiteX4" fmla="*/ 9524023 w 10128665"/>
              <a:gd name="connsiteY4" fmla="*/ 3279912 h 10137040"/>
              <a:gd name="connsiteX5" fmla="*/ 10127483 w 10128665"/>
              <a:gd name="connsiteY5" fmla="*/ 5095997 h 10137040"/>
              <a:gd name="connsiteX6" fmla="*/ 9663272 w 10128665"/>
              <a:gd name="connsiteY6" fmla="*/ 6635807 h 10137040"/>
              <a:gd name="connsiteX7" fmla="*/ 8262089 w 10128665"/>
              <a:gd name="connsiteY7" fmla="*/ 8127755 h 10137040"/>
              <a:gd name="connsiteX8" fmla="*/ 5178949 w 10128665"/>
              <a:gd name="connsiteY8" fmla="*/ 10131776 h 10137040"/>
              <a:gd name="connsiteX9" fmla="*/ 1869456 w 10128665"/>
              <a:gd name="connsiteY9" fmla="*/ 8152093 h 10137040"/>
              <a:gd name="connsiteX10" fmla="*/ 777 w 10128665"/>
              <a:gd name="connsiteY10" fmla="*/ 5015424 h 10137040"/>
              <a:gd name="connsiteX0" fmla="*/ 777 w 10128665"/>
              <a:gd name="connsiteY0" fmla="*/ 5015424 h 10139847"/>
              <a:gd name="connsiteX1" fmla="*/ 1895582 w 10128665"/>
              <a:gd name="connsiteY1" fmla="*/ 1973361 h 10139847"/>
              <a:gd name="connsiteX2" fmla="*/ 5039552 w 10128665"/>
              <a:gd name="connsiteY2" fmla="*/ 264 h 10139847"/>
              <a:gd name="connsiteX3" fmla="*/ 8068310 w 10128665"/>
              <a:gd name="connsiteY3" fmla="*/ 1807075 h 10139847"/>
              <a:gd name="connsiteX4" fmla="*/ 9524023 w 10128665"/>
              <a:gd name="connsiteY4" fmla="*/ 3279912 h 10139847"/>
              <a:gd name="connsiteX5" fmla="*/ 10127483 w 10128665"/>
              <a:gd name="connsiteY5" fmla="*/ 5095997 h 10139847"/>
              <a:gd name="connsiteX6" fmla="*/ 9663272 w 10128665"/>
              <a:gd name="connsiteY6" fmla="*/ 6635807 h 10139847"/>
              <a:gd name="connsiteX7" fmla="*/ 8262089 w 10128665"/>
              <a:gd name="connsiteY7" fmla="*/ 8127755 h 10139847"/>
              <a:gd name="connsiteX8" fmla="*/ 5178949 w 10128665"/>
              <a:gd name="connsiteY8" fmla="*/ 10131776 h 10139847"/>
              <a:gd name="connsiteX9" fmla="*/ 1869456 w 10128665"/>
              <a:gd name="connsiteY9" fmla="*/ 8152093 h 10139847"/>
              <a:gd name="connsiteX10" fmla="*/ 777 w 10128665"/>
              <a:gd name="connsiteY10" fmla="*/ 5015424 h 10139847"/>
              <a:gd name="connsiteX0" fmla="*/ 777 w 10128665"/>
              <a:gd name="connsiteY0" fmla="*/ 5015424 h 10139847"/>
              <a:gd name="connsiteX1" fmla="*/ 1895582 w 10128665"/>
              <a:gd name="connsiteY1" fmla="*/ 1973361 h 10139847"/>
              <a:gd name="connsiteX2" fmla="*/ 5039552 w 10128665"/>
              <a:gd name="connsiteY2" fmla="*/ 264 h 10139847"/>
              <a:gd name="connsiteX3" fmla="*/ 8068310 w 10128665"/>
              <a:gd name="connsiteY3" fmla="*/ 1807075 h 10139847"/>
              <a:gd name="connsiteX4" fmla="*/ 9524023 w 10128665"/>
              <a:gd name="connsiteY4" fmla="*/ 3279912 h 10139847"/>
              <a:gd name="connsiteX5" fmla="*/ 10127483 w 10128665"/>
              <a:gd name="connsiteY5" fmla="*/ 5095997 h 10139847"/>
              <a:gd name="connsiteX6" fmla="*/ 9663272 w 10128665"/>
              <a:gd name="connsiteY6" fmla="*/ 6635807 h 10139847"/>
              <a:gd name="connsiteX7" fmla="*/ 8262089 w 10128665"/>
              <a:gd name="connsiteY7" fmla="*/ 8127755 h 10139847"/>
              <a:gd name="connsiteX8" fmla="*/ 5178949 w 10128665"/>
              <a:gd name="connsiteY8" fmla="*/ 10131776 h 10139847"/>
              <a:gd name="connsiteX9" fmla="*/ 1869456 w 10128665"/>
              <a:gd name="connsiteY9" fmla="*/ 8152093 h 10139847"/>
              <a:gd name="connsiteX10" fmla="*/ 777 w 10128665"/>
              <a:gd name="connsiteY10" fmla="*/ 5015424 h 10139847"/>
              <a:gd name="connsiteX0" fmla="*/ 777 w 10211929"/>
              <a:gd name="connsiteY0" fmla="*/ 5015424 h 10139847"/>
              <a:gd name="connsiteX1" fmla="*/ 1895582 w 10211929"/>
              <a:gd name="connsiteY1" fmla="*/ 1973361 h 10139847"/>
              <a:gd name="connsiteX2" fmla="*/ 5039552 w 10211929"/>
              <a:gd name="connsiteY2" fmla="*/ 264 h 10139847"/>
              <a:gd name="connsiteX3" fmla="*/ 8068310 w 10211929"/>
              <a:gd name="connsiteY3" fmla="*/ 1807075 h 10139847"/>
              <a:gd name="connsiteX4" fmla="*/ 10127483 w 10211929"/>
              <a:gd name="connsiteY4" fmla="*/ 5095997 h 10139847"/>
              <a:gd name="connsiteX5" fmla="*/ 9663272 w 10211929"/>
              <a:gd name="connsiteY5" fmla="*/ 6635807 h 10139847"/>
              <a:gd name="connsiteX6" fmla="*/ 8262089 w 10211929"/>
              <a:gd name="connsiteY6" fmla="*/ 8127755 h 10139847"/>
              <a:gd name="connsiteX7" fmla="*/ 5178949 w 10211929"/>
              <a:gd name="connsiteY7" fmla="*/ 10131776 h 10139847"/>
              <a:gd name="connsiteX8" fmla="*/ 1869456 w 10211929"/>
              <a:gd name="connsiteY8" fmla="*/ 8152093 h 10139847"/>
              <a:gd name="connsiteX9" fmla="*/ 777 w 10211929"/>
              <a:gd name="connsiteY9" fmla="*/ 5015424 h 10139847"/>
              <a:gd name="connsiteX0" fmla="*/ 777 w 10095194"/>
              <a:gd name="connsiteY0" fmla="*/ 5015424 h 10139847"/>
              <a:gd name="connsiteX1" fmla="*/ 1895582 w 10095194"/>
              <a:gd name="connsiteY1" fmla="*/ 1973361 h 10139847"/>
              <a:gd name="connsiteX2" fmla="*/ 5039552 w 10095194"/>
              <a:gd name="connsiteY2" fmla="*/ 264 h 10139847"/>
              <a:gd name="connsiteX3" fmla="*/ 8068310 w 10095194"/>
              <a:gd name="connsiteY3" fmla="*/ 1807075 h 10139847"/>
              <a:gd name="connsiteX4" fmla="*/ 9989124 w 10095194"/>
              <a:gd name="connsiteY4" fmla="*/ 4086473 h 10139847"/>
              <a:gd name="connsiteX5" fmla="*/ 9663272 w 10095194"/>
              <a:gd name="connsiteY5" fmla="*/ 6635807 h 10139847"/>
              <a:gd name="connsiteX6" fmla="*/ 8262089 w 10095194"/>
              <a:gd name="connsiteY6" fmla="*/ 8127755 h 10139847"/>
              <a:gd name="connsiteX7" fmla="*/ 5178949 w 10095194"/>
              <a:gd name="connsiteY7" fmla="*/ 10131776 h 10139847"/>
              <a:gd name="connsiteX8" fmla="*/ 1869456 w 10095194"/>
              <a:gd name="connsiteY8" fmla="*/ 8152093 h 10139847"/>
              <a:gd name="connsiteX9" fmla="*/ 777 w 10095194"/>
              <a:gd name="connsiteY9" fmla="*/ 5015424 h 10139847"/>
              <a:gd name="connsiteX0" fmla="*/ 777 w 10143243"/>
              <a:gd name="connsiteY0" fmla="*/ 5015424 h 10139847"/>
              <a:gd name="connsiteX1" fmla="*/ 1895582 w 10143243"/>
              <a:gd name="connsiteY1" fmla="*/ 1973361 h 10139847"/>
              <a:gd name="connsiteX2" fmla="*/ 5039552 w 10143243"/>
              <a:gd name="connsiteY2" fmla="*/ 264 h 10139847"/>
              <a:gd name="connsiteX3" fmla="*/ 8068310 w 10143243"/>
              <a:gd name="connsiteY3" fmla="*/ 1807075 h 10139847"/>
              <a:gd name="connsiteX4" fmla="*/ 10047380 w 10143243"/>
              <a:gd name="connsiteY4" fmla="*/ 4369721 h 10139847"/>
              <a:gd name="connsiteX5" fmla="*/ 9663272 w 10143243"/>
              <a:gd name="connsiteY5" fmla="*/ 6635807 h 10139847"/>
              <a:gd name="connsiteX6" fmla="*/ 8262089 w 10143243"/>
              <a:gd name="connsiteY6" fmla="*/ 8127755 h 10139847"/>
              <a:gd name="connsiteX7" fmla="*/ 5178949 w 10143243"/>
              <a:gd name="connsiteY7" fmla="*/ 10131776 h 10139847"/>
              <a:gd name="connsiteX8" fmla="*/ 1869456 w 10143243"/>
              <a:gd name="connsiteY8" fmla="*/ 8152093 h 10139847"/>
              <a:gd name="connsiteX9" fmla="*/ 777 w 10143243"/>
              <a:gd name="connsiteY9" fmla="*/ 5015424 h 10139847"/>
              <a:gd name="connsiteX0" fmla="*/ 777 w 10188867"/>
              <a:gd name="connsiteY0" fmla="*/ 5015424 h 10139847"/>
              <a:gd name="connsiteX1" fmla="*/ 1895582 w 10188867"/>
              <a:gd name="connsiteY1" fmla="*/ 1973361 h 10139847"/>
              <a:gd name="connsiteX2" fmla="*/ 5039552 w 10188867"/>
              <a:gd name="connsiteY2" fmla="*/ 264 h 10139847"/>
              <a:gd name="connsiteX3" fmla="*/ 8068310 w 10188867"/>
              <a:gd name="connsiteY3" fmla="*/ 1807075 h 10139847"/>
              <a:gd name="connsiteX4" fmla="*/ 10100925 w 10188867"/>
              <a:gd name="connsiteY4" fmla="*/ 4654536 h 10139847"/>
              <a:gd name="connsiteX5" fmla="*/ 9663272 w 10188867"/>
              <a:gd name="connsiteY5" fmla="*/ 6635807 h 10139847"/>
              <a:gd name="connsiteX6" fmla="*/ 8262089 w 10188867"/>
              <a:gd name="connsiteY6" fmla="*/ 8127755 h 10139847"/>
              <a:gd name="connsiteX7" fmla="*/ 5178949 w 10188867"/>
              <a:gd name="connsiteY7" fmla="*/ 10131776 h 10139847"/>
              <a:gd name="connsiteX8" fmla="*/ 1869456 w 10188867"/>
              <a:gd name="connsiteY8" fmla="*/ 8152093 h 10139847"/>
              <a:gd name="connsiteX9" fmla="*/ 777 w 10188867"/>
              <a:gd name="connsiteY9" fmla="*/ 5015424 h 10139847"/>
              <a:gd name="connsiteX0" fmla="*/ 777 w 10142580"/>
              <a:gd name="connsiteY0" fmla="*/ 5015424 h 10139847"/>
              <a:gd name="connsiteX1" fmla="*/ 1895582 w 10142580"/>
              <a:gd name="connsiteY1" fmla="*/ 1973361 h 10139847"/>
              <a:gd name="connsiteX2" fmla="*/ 5039552 w 10142580"/>
              <a:gd name="connsiteY2" fmla="*/ 264 h 10139847"/>
              <a:gd name="connsiteX3" fmla="*/ 8068310 w 10142580"/>
              <a:gd name="connsiteY3" fmla="*/ 1807075 h 10139847"/>
              <a:gd name="connsiteX4" fmla="*/ 10100925 w 10142580"/>
              <a:gd name="connsiteY4" fmla="*/ 4654536 h 10139847"/>
              <a:gd name="connsiteX5" fmla="*/ 9663272 w 10142580"/>
              <a:gd name="connsiteY5" fmla="*/ 6635807 h 10139847"/>
              <a:gd name="connsiteX6" fmla="*/ 8262089 w 10142580"/>
              <a:gd name="connsiteY6" fmla="*/ 8127755 h 10139847"/>
              <a:gd name="connsiteX7" fmla="*/ 5178949 w 10142580"/>
              <a:gd name="connsiteY7" fmla="*/ 10131776 h 10139847"/>
              <a:gd name="connsiteX8" fmla="*/ 1869456 w 10142580"/>
              <a:gd name="connsiteY8" fmla="*/ 8152093 h 10139847"/>
              <a:gd name="connsiteX9" fmla="*/ 777 w 10142580"/>
              <a:gd name="connsiteY9" fmla="*/ 5015424 h 10139847"/>
              <a:gd name="connsiteX0" fmla="*/ 777 w 10131835"/>
              <a:gd name="connsiteY0" fmla="*/ 5015424 h 10139847"/>
              <a:gd name="connsiteX1" fmla="*/ 1895582 w 10131835"/>
              <a:gd name="connsiteY1" fmla="*/ 1973361 h 10139847"/>
              <a:gd name="connsiteX2" fmla="*/ 5039552 w 10131835"/>
              <a:gd name="connsiteY2" fmla="*/ 264 h 10139847"/>
              <a:gd name="connsiteX3" fmla="*/ 8068310 w 10131835"/>
              <a:gd name="connsiteY3" fmla="*/ 1807075 h 10139847"/>
              <a:gd name="connsiteX4" fmla="*/ 10100925 w 10131835"/>
              <a:gd name="connsiteY4" fmla="*/ 4654536 h 10139847"/>
              <a:gd name="connsiteX5" fmla="*/ 9663272 w 10131835"/>
              <a:gd name="connsiteY5" fmla="*/ 6635807 h 10139847"/>
              <a:gd name="connsiteX6" fmla="*/ 8262089 w 10131835"/>
              <a:gd name="connsiteY6" fmla="*/ 8127755 h 10139847"/>
              <a:gd name="connsiteX7" fmla="*/ 5178949 w 10131835"/>
              <a:gd name="connsiteY7" fmla="*/ 10131776 h 10139847"/>
              <a:gd name="connsiteX8" fmla="*/ 1869456 w 10131835"/>
              <a:gd name="connsiteY8" fmla="*/ 8152093 h 10139847"/>
              <a:gd name="connsiteX9" fmla="*/ 777 w 10131835"/>
              <a:gd name="connsiteY9" fmla="*/ 5015424 h 10139847"/>
              <a:gd name="connsiteX0" fmla="*/ 14 w 10131072"/>
              <a:gd name="connsiteY0" fmla="*/ 5015424 h 10139742"/>
              <a:gd name="connsiteX1" fmla="*/ 1894819 w 10131072"/>
              <a:gd name="connsiteY1" fmla="*/ 1973361 h 10139742"/>
              <a:gd name="connsiteX2" fmla="*/ 5038789 w 10131072"/>
              <a:gd name="connsiteY2" fmla="*/ 264 h 10139742"/>
              <a:gd name="connsiteX3" fmla="*/ 8067547 w 10131072"/>
              <a:gd name="connsiteY3" fmla="*/ 1807075 h 10139742"/>
              <a:gd name="connsiteX4" fmla="*/ 10100162 w 10131072"/>
              <a:gd name="connsiteY4" fmla="*/ 4654536 h 10139742"/>
              <a:gd name="connsiteX5" fmla="*/ 9662509 w 10131072"/>
              <a:gd name="connsiteY5" fmla="*/ 6635807 h 10139742"/>
              <a:gd name="connsiteX6" fmla="*/ 8261326 w 10131072"/>
              <a:gd name="connsiteY6" fmla="*/ 8127755 h 10139742"/>
              <a:gd name="connsiteX7" fmla="*/ 5178186 w 10131072"/>
              <a:gd name="connsiteY7" fmla="*/ 10131776 h 10139742"/>
              <a:gd name="connsiteX8" fmla="*/ 1868693 w 10131072"/>
              <a:gd name="connsiteY8" fmla="*/ 8133929 h 10139742"/>
              <a:gd name="connsiteX9" fmla="*/ 14 w 10131072"/>
              <a:gd name="connsiteY9" fmla="*/ 5015424 h 10139742"/>
              <a:gd name="connsiteX0" fmla="*/ 2430 w 10133488"/>
              <a:gd name="connsiteY0" fmla="*/ 5015424 h 10139742"/>
              <a:gd name="connsiteX1" fmla="*/ 1897235 w 10133488"/>
              <a:gd name="connsiteY1" fmla="*/ 1973361 h 10139742"/>
              <a:gd name="connsiteX2" fmla="*/ 5041205 w 10133488"/>
              <a:gd name="connsiteY2" fmla="*/ 264 h 10139742"/>
              <a:gd name="connsiteX3" fmla="*/ 8069963 w 10133488"/>
              <a:gd name="connsiteY3" fmla="*/ 1807075 h 10139742"/>
              <a:gd name="connsiteX4" fmla="*/ 10102578 w 10133488"/>
              <a:gd name="connsiteY4" fmla="*/ 4654536 h 10139742"/>
              <a:gd name="connsiteX5" fmla="*/ 9664925 w 10133488"/>
              <a:gd name="connsiteY5" fmla="*/ 6635807 h 10139742"/>
              <a:gd name="connsiteX6" fmla="*/ 8263742 w 10133488"/>
              <a:gd name="connsiteY6" fmla="*/ 8127755 h 10139742"/>
              <a:gd name="connsiteX7" fmla="*/ 5180602 w 10133488"/>
              <a:gd name="connsiteY7" fmla="*/ 10131776 h 10139742"/>
              <a:gd name="connsiteX8" fmla="*/ 1871109 w 10133488"/>
              <a:gd name="connsiteY8" fmla="*/ 8133929 h 10139742"/>
              <a:gd name="connsiteX9" fmla="*/ 2430 w 10133488"/>
              <a:gd name="connsiteY9" fmla="*/ 5015424 h 10139742"/>
              <a:gd name="connsiteX0" fmla="*/ 2430 w 10133488"/>
              <a:gd name="connsiteY0" fmla="*/ 5015424 h 10139742"/>
              <a:gd name="connsiteX1" fmla="*/ 1897235 w 10133488"/>
              <a:gd name="connsiteY1" fmla="*/ 1973361 h 10139742"/>
              <a:gd name="connsiteX2" fmla="*/ 5041205 w 10133488"/>
              <a:gd name="connsiteY2" fmla="*/ 264 h 10139742"/>
              <a:gd name="connsiteX3" fmla="*/ 8069963 w 10133488"/>
              <a:gd name="connsiteY3" fmla="*/ 1807075 h 10139742"/>
              <a:gd name="connsiteX4" fmla="*/ 10102578 w 10133488"/>
              <a:gd name="connsiteY4" fmla="*/ 4654536 h 10139742"/>
              <a:gd name="connsiteX5" fmla="*/ 9664925 w 10133488"/>
              <a:gd name="connsiteY5" fmla="*/ 6635807 h 10139742"/>
              <a:gd name="connsiteX6" fmla="*/ 8263742 w 10133488"/>
              <a:gd name="connsiteY6" fmla="*/ 8127755 h 10139742"/>
              <a:gd name="connsiteX7" fmla="*/ 5180602 w 10133488"/>
              <a:gd name="connsiteY7" fmla="*/ 10131776 h 10139742"/>
              <a:gd name="connsiteX8" fmla="*/ 1871109 w 10133488"/>
              <a:gd name="connsiteY8" fmla="*/ 8133929 h 10139742"/>
              <a:gd name="connsiteX9" fmla="*/ 2430 w 10133488"/>
              <a:gd name="connsiteY9" fmla="*/ 5015424 h 10139742"/>
              <a:gd name="connsiteX0" fmla="*/ 2430 w 10133488"/>
              <a:gd name="connsiteY0" fmla="*/ 5015424 h 10139776"/>
              <a:gd name="connsiteX1" fmla="*/ 1897235 w 10133488"/>
              <a:gd name="connsiteY1" fmla="*/ 1973361 h 10139776"/>
              <a:gd name="connsiteX2" fmla="*/ 5041205 w 10133488"/>
              <a:gd name="connsiteY2" fmla="*/ 264 h 10139776"/>
              <a:gd name="connsiteX3" fmla="*/ 8069963 w 10133488"/>
              <a:gd name="connsiteY3" fmla="*/ 1807075 h 10139776"/>
              <a:gd name="connsiteX4" fmla="*/ 10102578 w 10133488"/>
              <a:gd name="connsiteY4" fmla="*/ 4654536 h 10139776"/>
              <a:gd name="connsiteX5" fmla="*/ 9664925 w 10133488"/>
              <a:gd name="connsiteY5" fmla="*/ 6635807 h 10139776"/>
              <a:gd name="connsiteX6" fmla="*/ 8263742 w 10133488"/>
              <a:gd name="connsiteY6" fmla="*/ 8127755 h 10139776"/>
              <a:gd name="connsiteX7" fmla="*/ 5180602 w 10133488"/>
              <a:gd name="connsiteY7" fmla="*/ 10131776 h 10139776"/>
              <a:gd name="connsiteX8" fmla="*/ 1871109 w 10133488"/>
              <a:gd name="connsiteY8" fmla="*/ 8133929 h 10139776"/>
              <a:gd name="connsiteX9" fmla="*/ 2430 w 10133488"/>
              <a:gd name="connsiteY9" fmla="*/ 5015424 h 10139776"/>
              <a:gd name="connsiteX0" fmla="*/ 797 w 10131855"/>
              <a:gd name="connsiteY0" fmla="*/ 5015424 h 10139776"/>
              <a:gd name="connsiteX1" fmla="*/ 1895602 w 10131855"/>
              <a:gd name="connsiteY1" fmla="*/ 1973361 h 10139776"/>
              <a:gd name="connsiteX2" fmla="*/ 5039572 w 10131855"/>
              <a:gd name="connsiteY2" fmla="*/ 264 h 10139776"/>
              <a:gd name="connsiteX3" fmla="*/ 8068330 w 10131855"/>
              <a:gd name="connsiteY3" fmla="*/ 1807075 h 10139776"/>
              <a:gd name="connsiteX4" fmla="*/ 10100945 w 10131855"/>
              <a:gd name="connsiteY4" fmla="*/ 4654536 h 10139776"/>
              <a:gd name="connsiteX5" fmla="*/ 9663292 w 10131855"/>
              <a:gd name="connsiteY5" fmla="*/ 6635807 h 10139776"/>
              <a:gd name="connsiteX6" fmla="*/ 8262109 w 10131855"/>
              <a:gd name="connsiteY6" fmla="*/ 8127755 h 10139776"/>
              <a:gd name="connsiteX7" fmla="*/ 5178969 w 10131855"/>
              <a:gd name="connsiteY7" fmla="*/ 10131776 h 10139776"/>
              <a:gd name="connsiteX8" fmla="*/ 1869476 w 10131855"/>
              <a:gd name="connsiteY8" fmla="*/ 8133929 h 10139776"/>
              <a:gd name="connsiteX9" fmla="*/ 797 w 10131855"/>
              <a:gd name="connsiteY9" fmla="*/ 5015424 h 10139776"/>
              <a:gd name="connsiteX0" fmla="*/ 797 w 10131855"/>
              <a:gd name="connsiteY0" fmla="*/ 5015424 h 10139776"/>
              <a:gd name="connsiteX1" fmla="*/ 1895602 w 10131855"/>
              <a:gd name="connsiteY1" fmla="*/ 1973361 h 10139776"/>
              <a:gd name="connsiteX2" fmla="*/ 5039572 w 10131855"/>
              <a:gd name="connsiteY2" fmla="*/ 264 h 10139776"/>
              <a:gd name="connsiteX3" fmla="*/ 8068330 w 10131855"/>
              <a:gd name="connsiteY3" fmla="*/ 1807075 h 10139776"/>
              <a:gd name="connsiteX4" fmla="*/ 10100945 w 10131855"/>
              <a:gd name="connsiteY4" fmla="*/ 4654536 h 10139776"/>
              <a:gd name="connsiteX5" fmla="*/ 9663292 w 10131855"/>
              <a:gd name="connsiteY5" fmla="*/ 6635807 h 10139776"/>
              <a:gd name="connsiteX6" fmla="*/ 8262109 w 10131855"/>
              <a:gd name="connsiteY6" fmla="*/ 8127755 h 10139776"/>
              <a:gd name="connsiteX7" fmla="*/ 5178969 w 10131855"/>
              <a:gd name="connsiteY7" fmla="*/ 10131776 h 10139776"/>
              <a:gd name="connsiteX8" fmla="*/ 1869476 w 10131855"/>
              <a:gd name="connsiteY8" fmla="*/ 8133929 h 10139776"/>
              <a:gd name="connsiteX9" fmla="*/ 797 w 10131855"/>
              <a:gd name="connsiteY9" fmla="*/ 5015424 h 10139776"/>
              <a:gd name="connsiteX0" fmla="*/ 809 w 10131867"/>
              <a:gd name="connsiteY0" fmla="*/ 5015424 h 10140107"/>
              <a:gd name="connsiteX1" fmla="*/ 1895614 w 10131867"/>
              <a:gd name="connsiteY1" fmla="*/ 1973361 h 10140107"/>
              <a:gd name="connsiteX2" fmla="*/ 5039584 w 10131867"/>
              <a:gd name="connsiteY2" fmla="*/ 264 h 10140107"/>
              <a:gd name="connsiteX3" fmla="*/ 8068342 w 10131867"/>
              <a:gd name="connsiteY3" fmla="*/ 1807075 h 10140107"/>
              <a:gd name="connsiteX4" fmla="*/ 10100957 w 10131867"/>
              <a:gd name="connsiteY4" fmla="*/ 4654536 h 10140107"/>
              <a:gd name="connsiteX5" fmla="*/ 9663304 w 10131867"/>
              <a:gd name="connsiteY5" fmla="*/ 6635807 h 10140107"/>
              <a:gd name="connsiteX6" fmla="*/ 8262121 w 10131867"/>
              <a:gd name="connsiteY6" fmla="*/ 8127755 h 10140107"/>
              <a:gd name="connsiteX7" fmla="*/ 5178981 w 10131867"/>
              <a:gd name="connsiteY7" fmla="*/ 10131776 h 10140107"/>
              <a:gd name="connsiteX8" fmla="*/ 1869488 w 10131867"/>
              <a:gd name="connsiteY8" fmla="*/ 8133929 h 10140107"/>
              <a:gd name="connsiteX9" fmla="*/ 809 w 10131867"/>
              <a:gd name="connsiteY9" fmla="*/ 5015424 h 10140107"/>
              <a:gd name="connsiteX0" fmla="*/ 189 w 10131247"/>
              <a:gd name="connsiteY0" fmla="*/ 5015424 h 10140107"/>
              <a:gd name="connsiteX1" fmla="*/ 1894994 w 10131247"/>
              <a:gd name="connsiteY1" fmla="*/ 1973361 h 10140107"/>
              <a:gd name="connsiteX2" fmla="*/ 5038964 w 10131247"/>
              <a:gd name="connsiteY2" fmla="*/ 264 h 10140107"/>
              <a:gd name="connsiteX3" fmla="*/ 8067722 w 10131247"/>
              <a:gd name="connsiteY3" fmla="*/ 1807075 h 10140107"/>
              <a:gd name="connsiteX4" fmla="*/ 10100337 w 10131247"/>
              <a:gd name="connsiteY4" fmla="*/ 4654536 h 10140107"/>
              <a:gd name="connsiteX5" fmla="*/ 9662684 w 10131247"/>
              <a:gd name="connsiteY5" fmla="*/ 6635807 h 10140107"/>
              <a:gd name="connsiteX6" fmla="*/ 8261501 w 10131247"/>
              <a:gd name="connsiteY6" fmla="*/ 8127755 h 10140107"/>
              <a:gd name="connsiteX7" fmla="*/ 5178361 w 10131247"/>
              <a:gd name="connsiteY7" fmla="*/ 10131776 h 10140107"/>
              <a:gd name="connsiteX8" fmla="*/ 1868868 w 10131247"/>
              <a:gd name="connsiteY8" fmla="*/ 8133929 h 10140107"/>
              <a:gd name="connsiteX9" fmla="*/ 189 w 10131247"/>
              <a:gd name="connsiteY9" fmla="*/ 5015424 h 10140107"/>
              <a:gd name="connsiteX0" fmla="*/ 349 w 10131407"/>
              <a:gd name="connsiteY0" fmla="*/ 5015424 h 10140107"/>
              <a:gd name="connsiteX1" fmla="*/ 1895154 w 10131407"/>
              <a:gd name="connsiteY1" fmla="*/ 1973361 h 10140107"/>
              <a:gd name="connsiteX2" fmla="*/ 5039124 w 10131407"/>
              <a:gd name="connsiteY2" fmla="*/ 264 h 10140107"/>
              <a:gd name="connsiteX3" fmla="*/ 8067882 w 10131407"/>
              <a:gd name="connsiteY3" fmla="*/ 1807075 h 10140107"/>
              <a:gd name="connsiteX4" fmla="*/ 10100497 w 10131407"/>
              <a:gd name="connsiteY4" fmla="*/ 4654536 h 10140107"/>
              <a:gd name="connsiteX5" fmla="*/ 9662844 w 10131407"/>
              <a:gd name="connsiteY5" fmla="*/ 6635807 h 10140107"/>
              <a:gd name="connsiteX6" fmla="*/ 8261661 w 10131407"/>
              <a:gd name="connsiteY6" fmla="*/ 8127755 h 10140107"/>
              <a:gd name="connsiteX7" fmla="*/ 5178521 w 10131407"/>
              <a:gd name="connsiteY7" fmla="*/ 10131776 h 10140107"/>
              <a:gd name="connsiteX8" fmla="*/ 1869028 w 10131407"/>
              <a:gd name="connsiteY8" fmla="*/ 8133929 h 10140107"/>
              <a:gd name="connsiteX9" fmla="*/ 349 w 10131407"/>
              <a:gd name="connsiteY9" fmla="*/ 5015424 h 10140107"/>
              <a:gd name="connsiteX0" fmla="*/ 354 w 10131412"/>
              <a:gd name="connsiteY0" fmla="*/ 5015424 h 10139997"/>
              <a:gd name="connsiteX1" fmla="*/ 1895159 w 10131412"/>
              <a:gd name="connsiteY1" fmla="*/ 1973361 h 10139997"/>
              <a:gd name="connsiteX2" fmla="*/ 5039129 w 10131412"/>
              <a:gd name="connsiteY2" fmla="*/ 264 h 10139997"/>
              <a:gd name="connsiteX3" fmla="*/ 8067887 w 10131412"/>
              <a:gd name="connsiteY3" fmla="*/ 1807075 h 10139997"/>
              <a:gd name="connsiteX4" fmla="*/ 10100502 w 10131412"/>
              <a:gd name="connsiteY4" fmla="*/ 4654536 h 10139997"/>
              <a:gd name="connsiteX5" fmla="*/ 9662849 w 10131412"/>
              <a:gd name="connsiteY5" fmla="*/ 6635807 h 10139997"/>
              <a:gd name="connsiteX6" fmla="*/ 8261666 w 10131412"/>
              <a:gd name="connsiteY6" fmla="*/ 8127755 h 10139997"/>
              <a:gd name="connsiteX7" fmla="*/ 5178526 w 10131412"/>
              <a:gd name="connsiteY7" fmla="*/ 10131776 h 10139997"/>
              <a:gd name="connsiteX8" fmla="*/ 1869033 w 10131412"/>
              <a:gd name="connsiteY8" fmla="*/ 8133929 h 10139997"/>
              <a:gd name="connsiteX9" fmla="*/ 354 w 10131412"/>
              <a:gd name="connsiteY9" fmla="*/ 5015424 h 10139997"/>
              <a:gd name="connsiteX0" fmla="*/ 354 w 10131412"/>
              <a:gd name="connsiteY0" fmla="*/ 5015424 h 10131802"/>
              <a:gd name="connsiteX1" fmla="*/ 1895159 w 10131412"/>
              <a:gd name="connsiteY1" fmla="*/ 1973361 h 10131802"/>
              <a:gd name="connsiteX2" fmla="*/ 5039129 w 10131412"/>
              <a:gd name="connsiteY2" fmla="*/ 264 h 10131802"/>
              <a:gd name="connsiteX3" fmla="*/ 8067887 w 10131412"/>
              <a:gd name="connsiteY3" fmla="*/ 1807075 h 10131802"/>
              <a:gd name="connsiteX4" fmla="*/ 10100502 w 10131412"/>
              <a:gd name="connsiteY4" fmla="*/ 4654536 h 10131802"/>
              <a:gd name="connsiteX5" fmla="*/ 9662849 w 10131412"/>
              <a:gd name="connsiteY5" fmla="*/ 6635807 h 10131802"/>
              <a:gd name="connsiteX6" fmla="*/ 8261666 w 10131412"/>
              <a:gd name="connsiteY6" fmla="*/ 8127755 h 10131802"/>
              <a:gd name="connsiteX7" fmla="*/ 5178526 w 10131412"/>
              <a:gd name="connsiteY7" fmla="*/ 10131776 h 10131802"/>
              <a:gd name="connsiteX8" fmla="*/ 1869033 w 10131412"/>
              <a:gd name="connsiteY8" fmla="*/ 8133929 h 10131802"/>
              <a:gd name="connsiteX9" fmla="*/ 354 w 10131412"/>
              <a:gd name="connsiteY9" fmla="*/ 5015424 h 10131802"/>
              <a:gd name="connsiteX0" fmla="*/ 354 w 10130848"/>
              <a:gd name="connsiteY0" fmla="*/ 5015424 h 10131802"/>
              <a:gd name="connsiteX1" fmla="*/ 1895159 w 10130848"/>
              <a:gd name="connsiteY1" fmla="*/ 1973361 h 10131802"/>
              <a:gd name="connsiteX2" fmla="*/ 5039129 w 10130848"/>
              <a:gd name="connsiteY2" fmla="*/ 264 h 10131802"/>
              <a:gd name="connsiteX3" fmla="*/ 8067887 w 10130848"/>
              <a:gd name="connsiteY3" fmla="*/ 1807075 h 10131802"/>
              <a:gd name="connsiteX4" fmla="*/ 10100502 w 10130848"/>
              <a:gd name="connsiteY4" fmla="*/ 4654536 h 10131802"/>
              <a:gd name="connsiteX5" fmla="*/ 9662849 w 10130848"/>
              <a:gd name="connsiteY5" fmla="*/ 6635807 h 10131802"/>
              <a:gd name="connsiteX6" fmla="*/ 8279860 w 10130848"/>
              <a:gd name="connsiteY6" fmla="*/ 8139865 h 10131802"/>
              <a:gd name="connsiteX7" fmla="*/ 5178526 w 10130848"/>
              <a:gd name="connsiteY7" fmla="*/ 10131776 h 10131802"/>
              <a:gd name="connsiteX8" fmla="*/ 1869033 w 10130848"/>
              <a:gd name="connsiteY8" fmla="*/ 8133929 h 10131802"/>
              <a:gd name="connsiteX9" fmla="*/ 354 w 10130848"/>
              <a:gd name="connsiteY9" fmla="*/ 5015424 h 10131802"/>
              <a:gd name="connsiteX0" fmla="*/ 354 w 10130848"/>
              <a:gd name="connsiteY0" fmla="*/ 5015424 h 10136015"/>
              <a:gd name="connsiteX1" fmla="*/ 1895159 w 10130848"/>
              <a:gd name="connsiteY1" fmla="*/ 1973361 h 10136015"/>
              <a:gd name="connsiteX2" fmla="*/ 5039129 w 10130848"/>
              <a:gd name="connsiteY2" fmla="*/ 264 h 10136015"/>
              <a:gd name="connsiteX3" fmla="*/ 8067887 w 10130848"/>
              <a:gd name="connsiteY3" fmla="*/ 1807075 h 10136015"/>
              <a:gd name="connsiteX4" fmla="*/ 10100502 w 10130848"/>
              <a:gd name="connsiteY4" fmla="*/ 4654536 h 10136015"/>
              <a:gd name="connsiteX5" fmla="*/ 9662849 w 10130848"/>
              <a:gd name="connsiteY5" fmla="*/ 6635807 h 10136015"/>
              <a:gd name="connsiteX6" fmla="*/ 8279860 w 10130848"/>
              <a:gd name="connsiteY6" fmla="*/ 8139865 h 10136015"/>
              <a:gd name="connsiteX7" fmla="*/ 5178526 w 10130848"/>
              <a:gd name="connsiteY7" fmla="*/ 10131776 h 10136015"/>
              <a:gd name="connsiteX8" fmla="*/ 1869033 w 10130848"/>
              <a:gd name="connsiteY8" fmla="*/ 8133929 h 10136015"/>
              <a:gd name="connsiteX9" fmla="*/ 354 w 10130848"/>
              <a:gd name="connsiteY9" fmla="*/ 5015424 h 10136015"/>
              <a:gd name="connsiteX0" fmla="*/ 390 w 10130884"/>
              <a:gd name="connsiteY0" fmla="*/ 5015424 h 10136191"/>
              <a:gd name="connsiteX1" fmla="*/ 1895195 w 10130884"/>
              <a:gd name="connsiteY1" fmla="*/ 1973361 h 10136191"/>
              <a:gd name="connsiteX2" fmla="*/ 5039165 w 10130884"/>
              <a:gd name="connsiteY2" fmla="*/ 264 h 10136191"/>
              <a:gd name="connsiteX3" fmla="*/ 8067923 w 10130884"/>
              <a:gd name="connsiteY3" fmla="*/ 1807075 h 10136191"/>
              <a:gd name="connsiteX4" fmla="*/ 10100538 w 10130884"/>
              <a:gd name="connsiteY4" fmla="*/ 4654536 h 10136191"/>
              <a:gd name="connsiteX5" fmla="*/ 9662885 w 10130884"/>
              <a:gd name="connsiteY5" fmla="*/ 6635807 h 10136191"/>
              <a:gd name="connsiteX6" fmla="*/ 8279896 w 10130884"/>
              <a:gd name="connsiteY6" fmla="*/ 8139865 h 10136191"/>
              <a:gd name="connsiteX7" fmla="*/ 5178562 w 10130884"/>
              <a:gd name="connsiteY7" fmla="*/ 10131776 h 10136191"/>
              <a:gd name="connsiteX8" fmla="*/ 1869069 w 10130884"/>
              <a:gd name="connsiteY8" fmla="*/ 8133929 h 10136191"/>
              <a:gd name="connsiteX9" fmla="*/ 390 w 10130884"/>
              <a:gd name="connsiteY9" fmla="*/ 5015424 h 10136191"/>
              <a:gd name="connsiteX0" fmla="*/ 390 w 10191597"/>
              <a:gd name="connsiteY0" fmla="*/ 5015424 h 10136191"/>
              <a:gd name="connsiteX1" fmla="*/ 1895195 w 10191597"/>
              <a:gd name="connsiteY1" fmla="*/ 1973361 h 10136191"/>
              <a:gd name="connsiteX2" fmla="*/ 5039165 w 10191597"/>
              <a:gd name="connsiteY2" fmla="*/ 264 h 10136191"/>
              <a:gd name="connsiteX3" fmla="*/ 8067923 w 10191597"/>
              <a:gd name="connsiteY3" fmla="*/ 1807075 h 10136191"/>
              <a:gd name="connsiteX4" fmla="*/ 10100538 w 10191597"/>
              <a:gd name="connsiteY4" fmla="*/ 4654536 h 10136191"/>
              <a:gd name="connsiteX5" fmla="*/ 9682369 w 10191597"/>
              <a:gd name="connsiteY5" fmla="*/ 6642291 h 10136191"/>
              <a:gd name="connsiteX6" fmla="*/ 8279896 w 10191597"/>
              <a:gd name="connsiteY6" fmla="*/ 8139865 h 10136191"/>
              <a:gd name="connsiteX7" fmla="*/ 5178562 w 10191597"/>
              <a:gd name="connsiteY7" fmla="*/ 10131776 h 10136191"/>
              <a:gd name="connsiteX8" fmla="*/ 1869069 w 10191597"/>
              <a:gd name="connsiteY8" fmla="*/ 8133929 h 10136191"/>
              <a:gd name="connsiteX9" fmla="*/ 390 w 10191597"/>
              <a:gd name="connsiteY9" fmla="*/ 5015424 h 10136191"/>
              <a:gd name="connsiteX0" fmla="*/ 390 w 10201626"/>
              <a:gd name="connsiteY0" fmla="*/ 5015424 h 10136191"/>
              <a:gd name="connsiteX1" fmla="*/ 1895195 w 10201626"/>
              <a:gd name="connsiteY1" fmla="*/ 1973361 h 10136191"/>
              <a:gd name="connsiteX2" fmla="*/ 5039165 w 10201626"/>
              <a:gd name="connsiteY2" fmla="*/ 264 h 10136191"/>
              <a:gd name="connsiteX3" fmla="*/ 8067923 w 10201626"/>
              <a:gd name="connsiteY3" fmla="*/ 1807075 h 10136191"/>
              <a:gd name="connsiteX4" fmla="*/ 10100538 w 10201626"/>
              <a:gd name="connsiteY4" fmla="*/ 4654536 h 10136191"/>
              <a:gd name="connsiteX5" fmla="*/ 9682369 w 10201626"/>
              <a:gd name="connsiteY5" fmla="*/ 6642291 h 10136191"/>
              <a:gd name="connsiteX6" fmla="*/ 8279896 w 10201626"/>
              <a:gd name="connsiteY6" fmla="*/ 8139865 h 10136191"/>
              <a:gd name="connsiteX7" fmla="*/ 5178562 w 10201626"/>
              <a:gd name="connsiteY7" fmla="*/ 10131776 h 10136191"/>
              <a:gd name="connsiteX8" fmla="*/ 1869069 w 10201626"/>
              <a:gd name="connsiteY8" fmla="*/ 8133929 h 10136191"/>
              <a:gd name="connsiteX9" fmla="*/ 390 w 10201626"/>
              <a:gd name="connsiteY9" fmla="*/ 5015424 h 10136191"/>
              <a:gd name="connsiteX0" fmla="*/ 390 w 10106208"/>
              <a:gd name="connsiteY0" fmla="*/ 5015424 h 10136191"/>
              <a:gd name="connsiteX1" fmla="*/ 1895195 w 10106208"/>
              <a:gd name="connsiteY1" fmla="*/ 1973361 h 10136191"/>
              <a:gd name="connsiteX2" fmla="*/ 5039165 w 10106208"/>
              <a:gd name="connsiteY2" fmla="*/ 264 h 10136191"/>
              <a:gd name="connsiteX3" fmla="*/ 8067923 w 10106208"/>
              <a:gd name="connsiteY3" fmla="*/ 1807075 h 10136191"/>
              <a:gd name="connsiteX4" fmla="*/ 10100538 w 10106208"/>
              <a:gd name="connsiteY4" fmla="*/ 4654536 h 10136191"/>
              <a:gd name="connsiteX5" fmla="*/ 9682369 w 10106208"/>
              <a:gd name="connsiteY5" fmla="*/ 6642291 h 10136191"/>
              <a:gd name="connsiteX6" fmla="*/ 8279896 w 10106208"/>
              <a:gd name="connsiteY6" fmla="*/ 8139865 h 10136191"/>
              <a:gd name="connsiteX7" fmla="*/ 5178562 w 10106208"/>
              <a:gd name="connsiteY7" fmla="*/ 10131776 h 10136191"/>
              <a:gd name="connsiteX8" fmla="*/ 1869069 w 10106208"/>
              <a:gd name="connsiteY8" fmla="*/ 8133929 h 10136191"/>
              <a:gd name="connsiteX9" fmla="*/ 390 w 10106208"/>
              <a:gd name="connsiteY9" fmla="*/ 5015424 h 10136191"/>
              <a:gd name="connsiteX0" fmla="*/ 390 w 10148981"/>
              <a:gd name="connsiteY0" fmla="*/ 5015424 h 10136191"/>
              <a:gd name="connsiteX1" fmla="*/ 1895195 w 10148981"/>
              <a:gd name="connsiteY1" fmla="*/ 1973361 h 10136191"/>
              <a:gd name="connsiteX2" fmla="*/ 5039165 w 10148981"/>
              <a:gd name="connsiteY2" fmla="*/ 264 h 10136191"/>
              <a:gd name="connsiteX3" fmla="*/ 8067923 w 10148981"/>
              <a:gd name="connsiteY3" fmla="*/ 1807075 h 10136191"/>
              <a:gd name="connsiteX4" fmla="*/ 10146000 w 10148981"/>
              <a:gd name="connsiteY4" fmla="*/ 4913898 h 10136191"/>
              <a:gd name="connsiteX5" fmla="*/ 9682369 w 10148981"/>
              <a:gd name="connsiteY5" fmla="*/ 6642291 h 10136191"/>
              <a:gd name="connsiteX6" fmla="*/ 8279896 w 10148981"/>
              <a:gd name="connsiteY6" fmla="*/ 8139865 h 10136191"/>
              <a:gd name="connsiteX7" fmla="*/ 5178562 w 10148981"/>
              <a:gd name="connsiteY7" fmla="*/ 10131776 h 10136191"/>
              <a:gd name="connsiteX8" fmla="*/ 1869069 w 10148981"/>
              <a:gd name="connsiteY8" fmla="*/ 8133929 h 10136191"/>
              <a:gd name="connsiteX9" fmla="*/ 390 w 10148981"/>
              <a:gd name="connsiteY9" fmla="*/ 5015424 h 10136191"/>
              <a:gd name="connsiteX0" fmla="*/ 390 w 10146062"/>
              <a:gd name="connsiteY0" fmla="*/ 5015424 h 10136191"/>
              <a:gd name="connsiteX1" fmla="*/ 1895195 w 10146062"/>
              <a:gd name="connsiteY1" fmla="*/ 1973361 h 10136191"/>
              <a:gd name="connsiteX2" fmla="*/ 5039165 w 10146062"/>
              <a:gd name="connsiteY2" fmla="*/ 264 h 10136191"/>
              <a:gd name="connsiteX3" fmla="*/ 8067923 w 10146062"/>
              <a:gd name="connsiteY3" fmla="*/ 1807075 h 10136191"/>
              <a:gd name="connsiteX4" fmla="*/ 10146000 w 10146062"/>
              <a:gd name="connsiteY4" fmla="*/ 4913898 h 10136191"/>
              <a:gd name="connsiteX5" fmla="*/ 9682369 w 10146062"/>
              <a:gd name="connsiteY5" fmla="*/ 6642291 h 10136191"/>
              <a:gd name="connsiteX6" fmla="*/ 8279896 w 10146062"/>
              <a:gd name="connsiteY6" fmla="*/ 8139865 h 10136191"/>
              <a:gd name="connsiteX7" fmla="*/ 5178562 w 10146062"/>
              <a:gd name="connsiteY7" fmla="*/ 10131776 h 10136191"/>
              <a:gd name="connsiteX8" fmla="*/ 1869069 w 10146062"/>
              <a:gd name="connsiteY8" fmla="*/ 8133929 h 10136191"/>
              <a:gd name="connsiteX9" fmla="*/ 390 w 10146062"/>
              <a:gd name="connsiteY9" fmla="*/ 5015424 h 10136191"/>
              <a:gd name="connsiteX0" fmla="*/ 390 w 10146514"/>
              <a:gd name="connsiteY0" fmla="*/ 5015424 h 10136191"/>
              <a:gd name="connsiteX1" fmla="*/ 1895195 w 10146514"/>
              <a:gd name="connsiteY1" fmla="*/ 1973361 h 10136191"/>
              <a:gd name="connsiteX2" fmla="*/ 5039165 w 10146514"/>
              <a:gd name="connsiteY2" fmla="*/ 264 h 10136191"/>
              <a:gd name="connsiteX3" fmla="*/ 8067923 w 10146514"/>
              <a:gd name="connsiteY3" fmla="*/ 1807075 h 10136191"/>
              <a:gd name="connsiteX4" fmla="*/ 10146000 w 10146514"/>
              <a:gd name="connsiteY4" fmla="*/ 4913898 h 10136191"/>
              <a:gd name="connsiteX5" fmla="*/ 9682369 w 10146514"/>
              <a:gd name="connsiteY5" fmla="*/ 6642291 h 10136191"/>
              <a:gd name="connsiteX6" fmla="*/ 8279896 w 10146514"/>
              <a:gd name="connsiteY6" fmla="*/ 8139865 h 10136191"/>
              <a:gd name="connsiteX7" fmla="*/ 5178562 w 10146514"/>
              <a:gd name="connsiteY7" fmla="*/ 10131776 h 10136191"/>
              <a:gd name="connsiteX8" fmla="*/ 1869069 w 10146514"/>
              <a:gd name="connsiteY8" fmla="*/ 8133929 h 10136191"/>
              <a:gd name="connsiteX9" fmla="*/ 390 w 10146514"/>
              <a:gd name="connsiteY9" fmla="*/ 5015424 h 10136191"/>
              <a:gd name="connsiteX0" fmla="*/ 390 w 10146062"/>
              <a:gd name="connsiteY0" fmla="*/ 5015424 h 10136191"/>
              <a:gd name="connsiteX1" fmla="*/ 1895195 w 10146062"/>
              <a:gd name="connsiteY1" fmla="*/ 1973361 h 10136191"/>
              <a:gd name="connsiteX2" fmla="*/ 5039165 w 10146062"/>
              <a:gd name="connsiteY2" fmla="*/ 264 h 10136191"/>
              <a:gd name="connsiteX3" fmla="*/ 8067923 w 10146062"/>
              <a:gd name="connsiteY3" fmla="*/ 1807075 h 10136191"/>
              <a:gd name="connsiteX4" fmla="*/ 10146000 w 10146062"/>
              <a:gd name="connsiteY4" fmla="*/ 4913898 h 10136191"/>
              <a:gd name="connsiteX5" fmla="*/ 9682369 w 10146062"/>
              <a:gd name="connsiteY5" fmla="*/ 6642291 h 10136191"/>
              <a:gd name="connsiteX6" fmla="*/ 8279896 w 10146062"/>
              <a:gd name="connsiteY6" fmla="*/ 8139865 h 10136191"/>
              <a:gd name="connsiteX7" fmla="*/ 5178562 w 10146062"/>
              <a:gd name="connsiteY7" fmla="*/ 10131776 h 10136191"/>
              <a:gd name="connsiteX8" fmla="*/ 1869069 w 10146062"/>
              <a:gd name="connsiteY8" fmla="*/ 8133929 h 10136191"/>
              <a:gd name="connsiteX9" fmla="*/ 390 w 10146062"/>
              <a:gd name="connsiteY9" fmla="*/ 5015424 h 10136191"/>
              <a:gd name="connsiteX0" fmla="*/ 390 w 10146062"/>
              <a:gd name="connsiteY0" fmla="*/ 5015424 h 10136191"/>
              <a:gd name="connsiteX1" fmla="*/ 1895195 w 10146062"/>
              <a:gd name="connsiteY1" fmla="*/ 1973361 h 10136191"/>
              <a:gd name="connsiteX2" fmla="*/ 5039165 w 10146062"/>
              <a:gd name="connsiteY2" fmla="*/ 264 h 10136191"/>
              <a:gd name="connsiteX3" fmla="*/ 8067923 w 10146062"/>
              <a:gd name="connsiteY3" fmla="*/ 1807075 h 10136191"/>
              <a:gd name="connsiteX4" fmla="*/ 10146000 w 10146062"/>
              <a:gd name="connsiteY4" fmla="*/ 4913898 h 10136191"/>
              <a:gd name="connsiteX5" fmla="*/ 9682369 w 10146062"/>
              <a:gd name="connsiteY5" fmla="*/ 6642291 h 10136191"/>
              <a:gd name="connsiteX6" fmla="*/ 8279896 w 10146062"/>
              <a:gd name="connsiteY6" fmla="*/ 8139865 h 10136191"/>
              <a:gd name="connsiteX7" fmla="*/ 5178562 w 10146062"/>
              <a:gd name="connsiteY7" fmla="*/ 10131776 h 10136191"/>
              <a:gd name="connsiteX8" fmla="*/ 1869069 w 10146062"/>
              <a:gd name="connsiteY8" fmla="*/ 8133929 h 10136191"/>
              <a:gd name="connsiteX9" fmla="*/ 390 w 10146062"/>
              <a:gd name="connsiteY9" fmla="*/ 5015424 h 10136191"/>
              <a:gd name="connsiteX0" fmla="*/ 390 w 10146020"/>
              <a:gd name="connsiteY0" fmla="*/ 5015424 h 10136191"/>
              <a:gd name="connsiteX1" fmla="*/ 1895195 w 10146020"/>
              <a:gd name="connsiteY1" fmla="*/ 1973361 h 10136191"/>
              <a:gd name="connsiteX2" fmla="*/ 5039165 w 10146020"/>
              <a:gd name="connsiteY2" fmla="*/ 264 h 10136191"/>
              <a:gd name="connsiteX3" fmla="*/ 8067923 w 10146020"/>
              <a:gd name="connsiteY3" fmla="*/ 1807075 h 10136191"/>
              <a:gd name="connsiteX4" fmla="*/ 10146000 w 10146020"/>
              <a:gd name="connsiteY4" fmla="*/ 4913898 h 10136191"/>
              <a:gd name="connsiteX5" fmla="*/ 9682369 w 10146020"/>
              <a:gd name="connsiteY5" fmla="*/ 6642291 h 10136191"/>
              <a:gd name="connsiteX6" fmla="*/ 8279896 w 10146020"/>
              <a:gd name="connsiteY6" fmla="*/ 8139865 h 10136191"/>
              <a:gd name="connsiteX7" fmla="*/ 5178562 w 10146020"/>
              <a:gd name="connsiteY7" fmla="*/ 10131776 h 10136191"/>
              <a:gd name="connsiteX8" fmla="*/ 1869069 w 10146020"/>
              <a:gd name="connsiteY8" fmla="*/ 8133929 h 10136191"/>
              <a:gd name="connsiteX9" fmla="*/ 390 w 10146020"/>
              <a:gd name="connsiteY9" fmla="*/ 5015424 h 10136191"/>
              <a:gd name="connsiteX0" fmla="*/ 390 w 10146020"/>
              <a:gd name="connsiteY0" fmla="*/ 5015424 h 10136191"/>
              <a:gd name="connsiteX1" fmla="*/ 1895195 w 10146020"/>
              <a:gd name="connsiteY1" fmla="*/ 1973361 h 10136191"/>
              <a:gd name="connsiteX2" fmla="*/ 5039165 w 10146020"/>
              <a:gd name="connsiteY2" fmla="*/ 264 h 10136191"/>
              <a:gd name="connsiteX3" fmla="*/ 8067923 w 10146020"/>
              <a:gd name="connsiteY3" fmla="*/ 1807075 h 10136191"/>
              <a:gd name="connsiteX4" fmla="*/ 10146000 w 10146020"/>
              <a:gd name="connsiteY4" fmla="*/ 4913898 h 10136191"/>
              <a:gd name="connsiteX5" fmla="*/ 9682369 w 10146020"/>
              <a:gd name="connsiteY5" fmla="*/ 6642291 h 10136191"/>
              <a:gd name="connsiteX6" fmla="*/ 8279896 w 10146020"/>
              <a:gd name="connsiteY6" fmla="*/ 8139865 h 10136191"/>
              <a:gd name="connsiteX7" fmla="*/ 5178562 w 10146020"/>
              <a:gd name="connsiteY7" fmla="*/ 10131776 h 10136191"/>
              <a:gd name="connsiteX8" fmla="*/ 1869069 w 10146020"/>
              <a:gd name="connsiteY8" fmla="*/ 8133929 h 10136191"/>
              <a:gd name="connsiteX9" fmla="*/ 390 w 10146020"/>
              <a:gd name="connsiteY9" fmla="*/ 5015424 h 10136191"/>
              <a:gd name="connsiteX0" fmla="*/ 390 w 10146062"/>
              <a:gd name="connsiteY0" fmla="*/ 5015424 h 10136191"/>
              <a:gd name="connsiteX1" fmla="*/ 1895195 w 10146062"/>
              <a:gd name="connsiteY1" fmla="*/ 1973361 h 10136191"/>
              <a:gd name="connsiteX2" fmla="*/ 5039165 w 10146062"/>
              <a:gd name="connsiteY2" fmla="*/ 264 h 10136191"/>
              <a:gd name="connsiteX3" fmla="*/ 8067923 w 10146062"/>
              <a:gd name="connsiteY3" fmla="*/ 1807075 h 10136191"/>
              <a:gd name="connsiteX4" fmla="*/ 10146000 w 10146062"/>
              <a:gd name="connsiteY4" fmla="*/ 4913898 h 10136191"/>
              <a:gd name="connsiteX5" fmla="*/ 9682369 w 10146062"/>
              <a:gd name="connsiteY5" fmla="*/ 6642291 h 10136191"/>
              <a:gd name="connsiteX6" fmla="*/ 8279896 w 10146062"/>
              <a:gd name="connsiteY6" fmla="*/ 8139865 h 10136191"/>
              <a:gd name="connsiteX7" fmla="*/ 5178562 w 10146062"/>
              <a:gd name="connsiteY7" fmla="*/ 10131776 h 10136191"/>
              <a:gd name="connsiteX8" fmla="*/ 1869069 w 10146062"/>
              <a:gd name="connsiteY8" fmla="*/ 8133929 h 10136191"/>
              <a:gd name="connsiteX9" fmla="*/ 390 w 10146062"/>
              <a:gd name="connsiteY9" fmla="*/ 5015424 h 10136191"/>
              <a:gd name="connsiteX0" fmla="*/ 390 w 10218833"/>
              <a:gd name="connsiteY0" fmla="*/ 5015747 h 10136514"/>
              <a:gd name="connsiteX1" fmla="*/ 1895195 w 10218833"/>
              <a:gd name="connsiteY1" fmla="*/ 1973684 h 10136514"/>
              <a:gd name="connsiteX2" fmla="*/ 5039165 w 10218833"/>
              <a:gd name="connsiteY2" fmla="*/ 587 h 10136514"/>
              <a:gd name="connsiteX3" fmla="*/ 8074417 w 10218833"/>
              <a:gd name="connsiteY3" fmla="*/ 1787947 h 10136514"/>
              <a:gd name="connsiteX4" fmla="*/ 10146000 w 10218833"/>
              <a:gd name="connsiteY4" fmla="*/ 4914221 h 10136514"/>
              <a:gd name="connsiteX5" fmla="*/ 9682369 w 10218833"/>
              <a:gd name="connsiteY5" fmla="*/ 6642614 h 10136514"/>
              <a:gd name="connsiteX6" fmla="*/ 8279896 w 10218833"/>
              <a:gd name="connsiteY6" fmla="*/ 8140188 h 10136514"/>
              <a:gd name="connsiteX7" fmla="*/ 5178562 w 10218833"/>
              <a:gd name="connsiteY7" fmla="*/ 10132099 h 10136514"/>
              <a:gd name="connsiteX8" fmla="*/ 1869069 w 10218833"/>
              <a:gd name="connsiteY8" fmla="*/ 8134252 h 10136514"/>
              <a:gd name="connsiteX9" fmla="*/ 390 w 10218833"/>
              <a:gd name="connsiteY9" fmla="*/ 5015747 h 10136514"/>
              <a:gd name="connsiteX0" fmla="*/ 390 w 10218833"/>
              <a:gd name="connsiteY0" fmla="*/ 5015825 h 10136592"/>
              <a:gd name="connsiteX1" fmla="*/ 1895195 w 10218833"/>
              <a:gd name="connsiteY1" fmla="*/ 1973762 h 10136592"/>
              <a:gd name="connsiteX2" fmla="*/ 5039165 w 10218833"/>
              <a:gd name="connsiteY2" fmla="*/ 665 h 10136592"/>
              <a:gd name="connsiteX3" fmla="*/ 8074417 w 10218833"/>
              <a:gd name="connsiteY3" fmla="*/ 1788025 h 10136592"/>
              <a:gd name="connsiteX4" fmla="*/ 10146000 w 10218833"/>
              <a:gd name="connsiteY4" fmla="*/ 4914299 h 10136592"/>
              <a:gd name="connsiteX5" fmla="*/ 9682369 w 10218833"/>
              <a:gd name="connsiteY5" fmla="*/ 6642692 h 10136592"/>
              <a:gd name="connsiteX6" fmla="*/ 8279896 w 10218833"/>
              <a:gd name="connsiteY6" fmla="*/ 8140266 h 10136592"/>
              <a:gd name="connsiteX7" fmla="*/ 5178562 w 10218833"/>
              <a:gd name="connsiteY7" fmla="*/ 10132177 h 10136592"/>
              <a:gd name="connsiteX8" fmla="*/ 1869069 w 10218833"/>
              <a:gd name="connsiteY8" fmla="*/ 8134330 h 10136592"/>
              <a:gd name="connsiteX9" fmla="*/ 390 w 10218833"/>
              <a:gd name="connsiteY9" fmla="*/ 5015825 h 10136592"/>
              <a:gd name="connsiteX0" fmla="*/ 390 w 10218833"/>
              <a:gd name="connsiteY0" fmla="*/ 5015179 h 10135946"/>
              <a:gd name="connsiteX1" fmla="*/ 1895195 w 10218833"/>
              <a:gd name="connsiteY1" fmla="*/ 1973116 h 10135946"/>
              <a:gd name="connsiteX2" fmla="*/ 5039165 w 10218833"/>
              <a:gd name="connsiteY2" fmla="*/ 19 h 10135946"/>
              <a:gd name="connsiteX3" fmla="*/ 8074417 w 10218833"/>
              <a:gd name="connsiteY3" fmla="*/ 1787379 h 10135946"/>
              <a:gd name="connsiteX4" fmla="*/ 10146000 w 10218833"/>
              <a:gd name="connsiteY4" fmla="*/ 4913653 h 10135946"/>
              <a:gd name="connsiteX5" fmla="*/ 9682369 w 10218833"/>
              <a:gd name="connsiteY5" fmla="*/ 6642046 h 10135946"/>
              <a:gd name="connsiteX6" fmla="*/ 8279896 w 10218833"/>
              <a:gd name="connsiteY6" fmla="*/ 8139620 h 10135946"/>
              <a:gd name="connsiteX7" fmla="*/ 5178562 w 10218833"/>
              <a:gd name="connsiteY7" fmla="*/ 10131531 h 10135946"/>
              <a:gd name="connsiteX8" fmla="*/ 1869069 w 10218833"/>
              <a:gd name="connsiteY8" fmla="*/ 8133684 h 10135946"/>
              <a:gd name="connsiteX9" fmla="*/ 390 w 10218833"/>
              <a:gd name="connsiteY9" fmla="*/ 5015179 h 10135946"/>
              <a:gd name="connsiteX0" fmla="*/ 390 w 10218833"/>
              <a:gd name="connsiteY0" fmla="*/ 5015637 h 10136404"/>
              <a:gd name="connsiteX1" fmla="*/ 1895195 w 10218833"/>
              <a:gd name="connsiteY1" fmla="*/ 1973574 h 10136404"/>
              <a:gd name="connsiteX2" fmla="*/ 5039165 w 10218833"/>
              <a:gd name="connsiteY2" fmla="*/ 477 h 10136404"/>
              <a:gd name="connsiteX3" fmla="*/ 8074417 w 10218833"/>
              <a:gd name="connsiteY3" fmla="*/ 1787837 h 10136404"/>
              <a:gd name="connsiteX4" fmla="*/ 10146000 w 10218833"/>
              <a:gd name="connsiteY4" fmla="*/ 4914111 h 10136404"/>
              <a:gd name="connsiteX5" fmla="*/ 9682369 w 10218833"/>
              <a:gd name="connsiteY5" fmla="*/ 6642504 h 10136404"/>
              <a:gd name="connsiteX6" fmla="*/ 8279896 w 10218833"/>
              <a:gd name="connsiteY6" fmla="*/ 8140078 h 10136404"/>
              <a:gd name="connsiteX7" fmla="*/ 5178562 w 10218833"/>
              <a:gd name="connsiteY7" fmla="*/ 10131989 h 10136404"/>
              <a:gd name="connsiteX8" fmla="*/ 1869069 w 10218833"/>
              <a:gd name="connsiteY8" fmla="*/ 8134142 h 10136404"/>
              <a:gd name="connsiteX9" fmla="*/ 390 w 10218833"/>
              <a:gd name="connsiteY9" fmla="*/ 5015637 h 10136404"/>
              <a:gd name="connsiteX0" fmla="*/ 390 w 10218833"/>
              <a:gd name="connsiteY0" fmla="*/ 5015162 h 10135929"/>
              <a:gd name="connsiteX1" fmla="*/ 1895195 w 10218833"/>
              <a:gd name="connsiteY1" fmla="*/ 1973099 h 10135929"/>
              <a:gd name="connsiteX2" fmla="*/ 5039165 w 10218833"/>
              <a:gd name="connsiteY2" fmla="*/ 2 h 10135929"/>
              <a:gd name="connsiteX3" fmla="*/ 8074417 w 10218833"/>
              <a:gd name="connsiteY3" fmla="*/ 1787362 h 10135929"/>
              <a:gd name="connsiteX4" fmla="*/ 10146000 w 10218833"/>
              <a:gd name="connsiteY4" fmla="*/ 4913636 h 10135929"/>
              <a:gd name="connsiteX5" fmla="*/ 9682369 w 10218833"/>
              <a:gd name="connsiteY5" fmla="*/ 6642029 h 10135929"/>
              <a:gd name="connsiteX6" fmla="*/ 8279896 w 10218833"/>
              <a:gd name="connsiteY6" fmla="*/ 8139603 h 10135929"/>
              <a:gd name="connsiteX7" fmla="*/ 5178562 w 10218833"/>
              <a:gd name="connsiteY7" fmla="*/ 10131514 h 10135929"/>
              <a:gd name="connsiteX8" fmla="*/ 1869069 w 10218833"/>
              <a:gd name="connsiteY8" fmla="*/ 8133667 h 10135929"/>
              <a:gd name="connsiteX9" fmla="*/ 390 w 10218833"/>
              <a:gd name="connsiteY9" fmla="*/ 5015162 h 10135929"/>
              <a:gd name="connsiteX0" fmla="*/ 390 w 10218833"/>
              <a:gd name="connsiteY0" fmla="*/ 5015162 h 10135929"/>
              <a:gd name="connsiteX1" fmla="*/ 1895195 w 10218833"/>
              <a:gd name="connsiteY1" fmla="*/ 1973099 h 10135929"/>
              <a:gd name="connsiteX2" fmla="*/ 5039165 w 10218833"/>
              <a:gd name="connsiteY2" fmla="*/ 2 h 10135929"/>
              <a:gd name="connsiteX3" fmla="*/ 8074417 w 10218833"/>
              <a:gd name="connsiteY3" fmla="*/ 1787362 h 10135929"/>
              <a:gd name="connsiteX4" fmla="*/ 10146000 w 10218833"/>
              <a:gd name="connsiteY4" fmla="*/ 4913636 h 10135929"/>
              <a:gd name="connsiteX5" fmla="*/ 9682369 w 10218833"/>
              <a:gd name="connsiteY5" fmla="*/ 6642029 h 10135929"/>
              <a:gd name="connsiteX6" fmla="*/ 8279896 w 10218833"/>
              <a:gd name="connsiteY6" fmla="*/ 8139603 h 10135929"/>
              <a:gd name="connsiteX7" fmla="*/ 5178562 w 10218833"/>
              <a:gd name="connsiteY7" fmla="*/ 10131514 h 10135929"/>
              <a:gd name="connsiteX8" fmla="*/ 1869069 w 10218833"/>
              <a:gd name="connsiteY8" fmla="*/ 8133667 h 10135929"/>
              <a:gd name="connsiteX9" fmla="*/ 390 w 10218833"/>
              <a:gd name="connsiteY9" fmla="*/ 5015162 h 10135929"/>
              <a:gd name="connsiteX0" fmla="*/ 390 w 10156825"/>
              <a:gd name="connsiteY0" fmla="*/ 5015162 h 10135929"/>
              <a:gd name="connsiteX1" fmla="*/ 1895195 w 10156825"/>
              <a:gd name="connsiteY1" fmla="*/ 1973099 h 10135929"/>
              <a:gd name="connsiteX2" fmla="*/ 5039165 w 10156825"/>
              <a:gd name="connsiteY2" fmla="*/ 2 h 10135929"/>
              <a:gd name="connsiteX3" fmla="*/ 8074417 w 10156825"/>
              <a:gd name="connsiteY3" fmla="*/ 1787362 h 10135929"/>
              <a:gd name="connsiteX4" fmla="*/ 10061209 w 10156825"/>
              <a:gd name="connsiteY4" fmla="*/ 4321069 h 10135929"/>
              <a:gd name="connsiteX5" fmla="*/ 9682369 w 10156825"/>
              <a:gd name="connsiteY5" fmla="*/ 6642029 h 10135929"/>
              <a:gd name="connsiteX6" fmla="*/ 8279896 w 10156825"/>
              <a:gd name="connsiteY6" fmla="*/ 8139603 h 10135929"/>
              <a:gd name="connsiteX7" fmla="*/ 5178562 w 10156825"/>
              <a:gd name="connsiteY7" fmla="*/ 10131514 h 10135929"/>
              <a:gd name="connsiteX8" fmla="*/ 1869069 w 10156825"/>
              <a:gd name="connsiteY8" fmla="*/ 8133667 h 10135929"/>
              <a:gd name="connsiteX9" fmla="*/ 390 w 10156825"/>
              <a:gd name="connsiteY9" fmla="*/ 5015162 h 10135929"/>
              <a:gd name="connsiteX0" fmla="*/ 390 w 10159874"/>
              <a:gd name="connsiteY0" fmla="*/ 5015162 h 10135929"/>
              <a:gd name="connsiteX1" fmla="*/ 1895195 w 10159874"/>
              <a:gd name="connsiteY1" fmla="*/ 1973099 h 10135929"/>
              <a:gd name="connsiteX2" fmla="*/ 5039165 w 10159874"/>
              <a:gd name="connsiteY2" fmla="*/ 2 h 10135929"/>
              <a:gd name="connsiteX3" fmla="*/ 8074417 w 10159874"/>
              <a:gd name="connsiteY3" fmla="*/ 1787362 h 10135929"/>
              <a:gd name="connsiteX4" fmla="*/ 10061209 w 10159874"/>
              <a:gd name="connsiteY4" fmla="*/ 4321069 h 10135929"/>
              <a:gd name="connsiteX5" fmla="*/ 9682369 w 10159874"/>
              <a:gd name="connsiteY5" fmla="*/ 6642029 h 10135929"/>
              <a:gd name="connsiteX6" fmla="*/ 8279896 w 10159874"/>
              <a:gd name="connsiteY6" fmla="*/ 8139603 h 10135929"/>
              <a:gd name="connsiteX7" fmla="*/ 5178562 w 10159874"/>
              <a:gd name="connsiteY7" fmla="*/ 10131514 h 10135929"/>
              <a:gd name="connsiteX8" fmla="*/ 1869069 w 10159874"/>
              <a:gd name="connsiteY8" fmla="*/ 8133667 h 10135929"/>
              <a:gd name="connsiteX9" fmla="*/ 390 w 10159874"/>
              <a:gd name="connsiteY9" fmla="*/ 5015162 h 10135929"/>
              <a:gd name="connsiteX0" fmla="*/ 390 w 10159874"/>
              <a:gd name="connsiteY0" fmla="*/ 5015162 h 10135929"/>
              <a:gd name="connsiteX1" fmla="*/ 1895195 w 10159874"/>
              <a:gd name="connsiteY1" fmla="*/ 1973099 h 10135929"/>
              <a:gd name="connsiteX2" fmla="*/ 5039165 w 10159874"/>
              <a:gd name="connsiteY2" fmla="*/ 2 h 10135929"/>
              <a:gd name="connsiteX3" fmla="*/ 8074417 w 10159874"/>
              <a:gd name="connsiteY3" fmla="*/ 1787362 h 10135929"/>
              <a:gd name="connsiteX4" fmla="*/ 10061209 w 10159874"/>
              <a:gd name="connsiteY4" fmla="*/ 4321069 h 10135929"/>
              <a:gd name="connsiteX5" fmla="*/ 9682369 w 10159874"/>
              <a:gd name="connsiteY5" fmla="*/ 6642029 h 10135929"/>
              <a:gd name="connsiteX6" fmla="*/ 8279896 w 10159874"/>
              <a:gd name="connsiteY6" fmla="*/ 8139603 h 10135929"/>
              <a:gd name="connsiteX7" fmla="*/ 5178562 w 10159874"/>
              <a:gd name="connsiteY7" fmla="*/ 10131514 h 10135929"/>
              <a:gd name="connsiteX8" fmla="*/ 1869069 w 10159874"/>
              <a:gd name="connsiteY8" fmla="*/ 8133667 h 10135929"/>
              <a:gd name="connsiteX9" fmla="*/ 390 w 10159874"/>
              <a:gd name="connsiteY9" fmla="*/ 5015162 h 10135929"/>
              <a:gd name="connsiteX0" fmla="*/ 385 w 10159869"/>
              <a:gd name="connsiteY0" fmla="*/ 5015162 h 10136006"/>
              <a:gd name="connsiteX1" fmla="*/ 1895190 w 10159869"/>
              <a:gd name="connsiteY1" fmla="*/ 1973099 h 10136006"/>
              <a:gd name="connsiteX2" fmla="*/ 5039160 w 10159869"/>
              <a:gd name="connsiteY2" fmla="*/ 2 h 10136006"/>
              <a:gd name="connsiteX3" fmla="*/ 8074412 w 10159869"/>
              <a:gd name="connsiteY3" fmla="*/ 1787362 h 10136006"/>
              <a:gd name="connsiteX4" fmla="*/ 10061204 w 10159869"/>
              <a:gd name="connsiteY4" fmla="*/ 4321069 h 10136006"/>
              <a:gd name="connsiteX5" fmla="*/ 9682364 w 10159869"/>
              <a:gd name="connsiteY5" fmla="*/ 6642029 h 10136006"/>
              <a:gd name="connsiteX6" fmla="*/ 8279891 w 10159869"/>
              <a:gd name="connsiteY6" fmla="*/ 8139603 h 10136006"/>
              <a:gd name="connsiteX7" fmla="*/ 5178557 w 10159869"/>
              <a:gd name="connsiteY7" fmla="*/ 10131514 h 10136006"/>
              <a:gd name="connsiteX8" fmla="*/ 1869064 w 10159869"/>
              <a:gd name="connsiteY8" fmla="*/ 8133667 h 10136006"/>
              <a:gd name="connsiteX9" fmla="*/ 385 w 10159869"/>
              <a:gd name="connsiteY9" fmla="*/ 5015162 h 10136006"/>
              <a:gd name="connsiteX0" fmla="*/ 385 w 10159869"/>
              <a:gd name="connsiteY0" fmla="*/ 5015162 h 10135891"/>
              <a:gd name="connsiteX1" fmla="*/ 1895190 w 10159869"/>
              <a:gd name="connsiteY1" fmla="*/ 1973099 h 10135891"/>
              <a:gd name="connsiteX2" fmla="*/ 5039160 w 10159869"/>
              <a:gd name="connsiteY2" fmla="*/ 2 h 10135891"/>
              <a:gd name="connsiteX3" fmla="*/ 8074412 w 10159869"/>
              <a:gd name="connsiteY3" fmla="*/ 1787362 h 10135891"/>
              <a:gd name="connsiteX4" fmla="*/ 10061204 w 10159869"/>
              <a:gd name="connsiteY4" fmla="*/ 4321069 h 10135891"/>
              <a:gd name="connsiteX5" fmla="*/ 9682364 w 10159869"/>
              <a:gd name="connsiteY5" fmla="*/ 6642029 h 10135891"/>
              <a:gd name="connsiteX6" fmla="*/ 8279891 w 10159869"/>
              <a:gd name="connsiteY6" fmla="*/ 8139603 h 10135891"/>
              <a:gd name="connsiteX7" fmla="*/ 5178557 w 10159869"/>
              <a:gd name="connsiteY7" fmla="*/ 10131514 h 10135891"/>
              <a:gd name="connsiteX8" fmla="*/ 1869064 w 10159869"/>
              <a:gd name="connsiteY8" fmla="*/ 8133667 h 10135891"/>
              <a:gd name="connsiteX9" fmla="*/ 385 w 10159869"/>
              <a:gd name="connsiteY9" fmla="*/ 5015162 h 10135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159869" h="10135891">
                <a:moveTo>
                  <a:pt x="385" y="5015162"/>
                </a:moveTo>
                <a:cubicBezTo>
                  <a:pt x="22934" y="3497975"/>
                  <a:pt x="1088954" y="2837629"/>
                  <a:pt x="1895190" y="1973099"/>
                </a:cubicBezTo>
                <a:cubicBezTo>
                  <a:pt x="2822504" y="1130285"/>
                  <a:pt x="3502711" y="-1462"/>
                  <a:pt x="5039160" y="2"/>
                </a:cubicBezTo>
                <a:cubicBezTo>
                  <a:pt x="6575609" y="1466"/>
                  <a:pt x="7293162" y="1031871"/>
                  <a:pt x="8074412" y="1787362"/>
                </a:cubicBezTo>
                <a:cubicBezTo>
                  <a:pt x="8922400" y="2636651"/>
                  <a:pt x="9786001" y="3288795"/>
                  <a:pt x="10061204" y="4321069"/>
                </a:cubicBezTo>
                <a:cubicBezTo>
                  <a:pt x="10336407" y="5353343"/>
                  <a:pt x="9979249" y="6171180"/>
                  <a:pt x="9682364" y="6642029"/>
                </a:cubicBezTo>
                <a:cubicBezTo>
                  <a:pt x="9385479" y="7112878"/>
                  <a:pt x="8930578" y="7471689"/>
                  <a:pt x="8279891" y="8139603"/>
                </a:cubicBezTo>
                <a:cubicBezTo>
                  <a:pt x="7004670" y="9324142"/>
                  <a:pt x="6673468" y="10046470"/>
                  <a:pt x="5178557" y="10131514"/>
                </a:cubicBezTo>
                <a:cubicBezTo>
                  <a:pt x="3683646" y="10216558"/>
                  <a:pt x="2786820" y="9045090"/>
                  <a:pt x="1869064" y="8133667"/>
                </a:cubicBezTo>
                <a:cubicBezTo>
                  <a:pt x="951308" y="7222244"/>
                  <a:pt x="-22164" y="6532349"/>
                  <a:pt x="385" y="5015162"/>
                </a:cubicBezTo>
                <a:close/>
              </a:path>
            </a:pathLst>
          </a:custGeom>
          <a:noFill/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88588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Shape 559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113134" y="13081000"/>
            <a:ext cx="2145031" cy="2628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lnSpc>
                <a:spcPct val="100000"/>
              </a:lnSpc>
              <a:defRPr sz="15000">
                <a:solidFill>
                  <a:srgbClr val="F0F2F6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99" r:id="rId2"/>
    <p:sldLayoutId id="2147483700" r:id="rId3"/>
    <p:sldLayoutId id="2147483702" r:id="rId4"/>
    <p:sldLayoutId id="2147483701" r:id="rId5"/>
    <p:sldLayoutId id="2147483697" r:id="rId6"/>
  </p:sldLayoutIdLst>
  <p:transition spd="med"/>
  <p:hf hdr="0" ftr="0" dt="0"/>
  <p:txStyles>
    <p:title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0" baseline="0">
          <a:ln>
            <a:noFill/>
          </a:ln>
          <a:solidFill>
            <a:srgbClr val="515252"/>
          </a:solidFill>
          <a:uFillTx/>
          <a:latin typeface="+mj-lt"/>
          <a:ea typeface="+mj-ea"/>
          <a:cs typeface="+mj-cs"/>
          <a:sym typeface="Montserrat-Regular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0" baseline="0">
          <a:ln>
            <a:noFill/>
          </a:ln>
          <a:solidFill>
            <a:srgbClr val="515252"/>
          </a:solidFill>
          <a:uFillTx/>
          <a:latin typeface="+mj-lt"/>
          <a:ea typeface="+mj-ea"/>
          <a:cs typeface="+mj-cs"/>
          <a:sym typeface="Montserrat-Regular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0" baseline="0">
          <a:ln>
            <a:noFill/>
          </a:ln>
          <a:solidFill>
            <a:srgbClr val="515252"/>
          </a:solidFill>
          <a:uFillTx/>
          <a:latin typeface="+mj-lt"/>
          <a:ea typeface="+mj-ea"/>
          <a:cs typeface="+mj-cs"/>
          <a:sym typeface="Montserrat-Regular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0" baseline="0">
          <a:ln>
            <a:noFill/>
          </a:ln>
          <a:solidFill>
            <a:srgbClr val="515252"/>
          </a:solidFill>
          <a:uFillTx/>
          <a:latin typeface="+mj-lt"/>
          <a:ea typeface="+mj-ea"/>
          <a:cs typeface="+mj-cs"/>
          <a:sym typeface="Montserrat-Regular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0" baseline="0">
          <a:ln>
            <a:noFill/>
          </a:ln>
          <a:solidFill>
            <a:srgbClr val="515252"/>
          </a:solidFill>
          <a:uFillTx/>
          <a:latin typeface="+mj-lt"/>
          <a:ea typeface="+mj-ea"/>
          <a:cs typeface="+mj-cs"/>
          <a:sym typeface="Montserrat-Regular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0" baseline="0">
          <a:ln>
            <a:noFill/>
          </a:ln>
          <a:solidFill>
            <a:srgbClr val="515252"/>
          </a:solidFill>
          <a:uFillTx/>
          <a:latin typeface="+mj-lt"/>
          <a:ea typeface="+mj-ea"/>
          <a:cs typeface="+mj-cs"/>
          <a:sym typeface="Montserrat-Regular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0" baseline="0">
          <a:ln>
            <a:noFill/>
          </a:ln>
          <a:solidFill>
            <a:srgbClr val="515252"/>
          </a:solidFill>
          <a:uFillTx/>
          <a:latin typeface="+mj-lt"/>
          <a:ea typeface="+mj-ea"/>
          <a:cs typeface="+mj-cs"/>
          <a:sym typeface="Montserrat-Regular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0" baseline="0">
          <a:ln>
            <a:noFill/>
          </a:ln>
          <a:solidFill>
            <a:srgbClr val="515252"/>
          </a:solidFill>
          <a:uFillTx/>
          <a:latin typeface="+mj-lt"/>
          <a:ea typeface="+mj-ea"/>
          <a:cs typeface="+mj-cs"/>
          <a:sym typeface="Montserrat-Regular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0" baseline="0">
          <a:ln>
            <a:noFill/>
          </a:ln>
          <a:solidFill>
            <a:srgbClr val="515252"/>
          </a:solidFill>
          <a:uFillTx/>
          <a:latin typeface="+mj-lt"/>
          <a:ea typeface="+mj-ea"/>
          <a:cs typeface="+mj-cs"/>
          <a:sym typeface="Montserrat-Regular"/>
        </a:defRPr>
      </a:lvl9pPr>
    </p:titleStyle>
    <p:bodyStyle>
      <a:lvl1pPr marL="293076" marR="0" indent="-293076" algn="l" defTabSz="825500" latinLnBrk="0">
        <a:lnSpc>
          <a:spcPct val="12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PT Serif"/>
        </a:defRPr>
      </a:lvl1pPr>
      <a:lvl2pPr marL="928076" marR="0" indent="-293076" algn="l" defTabSz="825500" latinLnBrk="0">
        <a:lnSpc>
          <a:spcPct val="12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PT Serif"/>
        </a:defRPr>
      </a:lvl2pPr>
      <a:lvl3pPr marL="1563076" marR="0" indent="-293076" algn="l" defTabSz="825500" latinLnBrk="0">
        <a:lnSpc>
          <a:spcPct val="12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PT Serif"/>
        </a:defRPr>
      </a:lvl3pPr>
      <a:lvl4pPr marL="2198076" marR="0" indent="-293076" algn="l" defTabSz="825500" latinLnBrk="0">
        <a:lnSpc>
          <a:spcPct val="12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PT Serif"/>
        </a:defRPr>
      </a:lvl4pPr>
      <a:lvl5pPr marL="2833076" marR="0" indent="-293076" algn="l" defTabSz="825500" latinLnBrk="0">
        <a:lnSpc>
          <a:spcPct val="12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PT Serif"/>
        </a:defRPr>
      </a:lvl5pPr>
      <a:lvl6pPr marL="3468077" marR="0" indent="-293077" algn="l" defTabSz="825500" latinLnBrk="0">
        <a:lnSpc>
          <a:spcPct val="12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PT Serif"/>
        </a:defRPr>
      </a:lvl6pPr>
      <a:lvl7pPr marL="4103077" marR="0" indent="-293077" algn="l" defTabSz="825500" latinLnBrk="0">
        <a:lnSpc>
          <a:spcPct val="12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PT Serif"/>
        </a:defRPr>
      </a:lvl7pPr>
      <a:lvl8pPr marL="4738077" marR="0" indent="-293077" algn="l" defTabSz="825500" latinLnBrk="0">
        <a:lnSpc>
          <a:spcPct val="12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PT Serif"/>
        </a:defRPr>
      </a:lvl8pPr>
      <a:lvl9pPr marL="5373077" marR="0" indent="-293077" algn="l" defTabSz="825500" latinLnBrk="0">
        <a:lnSpc>
          <a:spcPct val="12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PT Serif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T Serif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T Serif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T Serif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T Serif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T Serif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T Serif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T Serif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T Serif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T Serif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24383996" cy="137093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12032562" y="12117339"/>
            <a:ext cx="306174" cy="471924"/>
          </a:xfrm>
        </p:spPr>
        <p:txBody>
          <a:bodyPr/>
          <a:lstStyle/>
          <a:p>
            <a:fld id="{86CB4B4D-7CA3-9044-876B-883B54F8677D}" type="slidenum">
              <a:rPr lang="en-US" smtClean="0">
                <a:solidFill>
                  <a:schemeClr val="tx1">
                    <a:lumMod val="40000"/>
                    <a:lumOff val="60000"/>
                  </a:schemeClr>
                </a:solidFill>
                <a:latin typeface="IRANYekan(FaNum) Light" panose="020B0506030804020204" pitchFamily="34" charset="-78"/>
                <a:cs typeface="IRANYekan(FaNum) Light" panose="020B0506030804020204" pitchFamily="34" charset="-78"/>
              </a:rPr>
              <a:t>10</a:t>
            </a:fld>
            <a:endParaRPr lang="en-US" dirty="0">
              <a:solidFill>
                <a:schemeClr val="tx1">
                  <a:lumMod val="40000"/>
                  <a:lumOff val="60000"/>
                </a:schemeClr>
              </a:solidFill>
              <a:latin typeface="IRANYekan(FaNum) Light" panose="020B0506030804020204" pitchFamily="34" charset="-78"/>
              <a:cs typeface="IRANYekan(FaNum) Light" panose="020B0506030804020204" pitchFamily="34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80756" y="5782739"/>
            <a:ext cx="12639755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1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a-IR" sz="6000" dirty="0" smtClean="0">
                <a:solidFill>
                  <a:srgbClr val="E74C3C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با سپاس از توجه و همراهی شما</a:t>
            </a:r>
          </a:p>
        </p:txBody>
      </p:sp>
    </p:spTree>
    <p:extLst>
      <p:ext uri="{BB962C8B-B14F-4D97-AF65-F5344CB8AC3E}">
        <p14:creationId xmlns:p14="http://schemas.microsoft.com/office/powerpoint/2010/main" val="340708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649" y="2006043"/>
            <a:ext cx="11430000" cy="642937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12032562" y="12117339"/>
            <a:ext cx="306174" cy="471924"/>
          </a:xfrm>
        </p:spPr>
        <p:txBody>
          <a:bodyPr/>
          <a:lstStyle/>
          <a:p>
            <a:fld id="{86CB4B4D-7CA3-9044-876B-883B54F8677D}" type="slidenum">
              <a:rPr lang="en-US" smtClean="0">
                <a:solidFill>
                  <a:schemeClr val="tx1">
                    <a:lumMod val="40000"/>
                    <a:lumOff val="60000"/>
                  </a:schemeClr>
                </a:solidFill>
                <a:latin typeface="IRANYekan(FaNum) Light" panose="020B0506030804020204" pitchFamily="34" charset="-78"/>
                <a:cs typeface="IRANYekan(FaNum) Light" panose="020B0506030804020204" pitchFamily="34" charset="-78"/>
              </a:rPr>
              <a:t>2</a:t>
            </a:fld>
            <a:endParaRPr lang="en-US" dirty="0">
              <a:solidFill>
                <a:schemeClr val="tx1">
                  <a:lumMod val="40000"/>
                  <a:lumOff val="60000"/>
                </a:schemeClr>
              </a:solidFill>
              <a:latin typeface="IRANYekan(FaNum) Light" panose="020B0506030804020204" pitchFamily="34" charset="-78"/>
              <a:cs typeface="IRANYekan(FaNum) Light" panose="020B0506030804020204" pitchFamily="34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4394" y="8763187"/>
            <a:ext cx="11762510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defTabSz="8255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6000" dirty="0" smtClean="0">
                <a:solidFill>
                  <a:srgbClr val="E74C3C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بازاریابی محتوا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E74C3C"/>
              </a:solidFill>
              <a:effectLst/>
              <a:uLnTx/>
              <a:uFillTx/>
              <a:latin typeface="IRANYekan" panose="020B0506030804020204" pitchFamily="34" charset="-78"/>
              <a:cs typeface="IRANYekan" panose="020B0506030804020204" pitchFamily="34" charset="-78"/>
              <a:sym typeface="PT Serif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4394" y="10206287"/>
            <a:ext cx="1176251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>
              <a:defRPr/>
            </a:pPr>
            <a:r>
              <a:rPr lang="fa-IR" sz="3600" dirty="0" smtClean="0">
                <a:solidFill>
                  <a:srgbClr val="34495E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پلن های ارائه خدمات بازاریابی </a:t>
            </a:r>
            <a:r>
              <a:rPr lang="fa-IR" sz="3600" dirty="0" smtClean="0">
                <a:solidFill>
                  <a:srgbClr val="34495E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محتوا</a:t>
            </a:r>
          </a:p>
          <a:p>
            <a:pPr lvl="0">
              <a:defRPr/>
            </a:pPr>
            <a:r>
              <a:rPr lang="fa-IR" sz="2800" dirty="0" smtClean="0">
                <a:solidFill>
                  <a:srgbClr val="34495E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علیرضا حمداللهی</a:t>
            </a:r>
            <a:endParaRPr lang="en-US" sz="2800" dirty="0">
              <a:solidFill>
                <a:srgbClr val="34495E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1707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12032562" y="12117339"/>
            <a:ext cx="306174" cy="471924"/>
          </a:xfrm>
        </p:spPr>
        <p:txBody>
          <a:bodyPr/>
          <a:lstStyle/>
          <a:p>
            <a:fld id="{86CB4B4D-7CA3-9044-876B-883B54F8677D}" type="slidenum">
              <a:rPr lang="en-US" smtClean="0">
                <a:solidFill>
                  <a:schemeClr val="tx1">
                    <a:lumMod val="40000"/>
                    <a:lumOff val="60000"/>
                  </a:schemeClr>
                </a:solidFill>
                <a:latin typeface="IRANYekan(FaNum) Light" panose="020B0506030804020204" pitchFamily="34" charset="-78"/>
                <a:cs typeface="IRANYekan(FaNum) Light" panose="020B0506030804020204" pitchFamily="34" charset="-78"/>
              </a:rPr>
              <a:t>3</a:t>
            </a:fld>
            <a:endParaRPr lang="en-US" dirty="0">
              <a:solidFill>
                <a:schemeClr val="tx1">
                  <a:lumMod val="40000"/>
                  <a:lumOff val="60000"/>
                </a:schemeClr>
              </a:solidFill>
              <a:latin typeface="IRANYekan(FaNum) Light" panose="020B0506030804020204" pitchFamily="34" charset="-78"/>
              <a:cs typeface="IRANYekan(FaNum) Light" panose="020B0506030804020204" pitchFamily="34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61729" y="1767896"/>
            <a:ext cx="12639755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1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a-IR" sz="4000" dirty="0" smtClean="0">
                <a:solidFill>
                  <a:srgbClr val="E74C3C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استراتژی محتوا و بازاریابی محتوا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471140" y="4555748"/>
            <a:ext cx="17429018" cy="52732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 rtl="1">
              <a:lnSpc>
                <a:spcPct val="200000"/>
              </a:lnSpc>
            </a:pPr>
            <a:r>
              <a:rPr lang="fa-IR" sz="2800" dirty="0" smtClean="0">
                <a:solidFill>
                  <a:srgbClr val="E74C3C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استراتژی محتوا</a:t>
            </a:r>
            <a:endParaRPr lang="fa-IR" sz="2800" dirty="0">
              <a:solidFill>
                <a:srgbClr val="E74C3C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  <a:p>
            <a:pPr algn="just" rtl="1">
              <a:lnSpc>
                <a:spcPct val="200000"/>
              </a:lnSpc>
            </a:pPr>
            <a:r>
              <a:rPr lang="fa-IR" sz="2800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استراتژی محتوا به برنامه ریزی، مدیریت و نقشه راه محتوا گفته می شود. وقتی برای کسب و کار خود استراتژی محتوایی تعیین نکنیم یعنی سوار خودرویی شده ایم و آنرا به حرکت در آوردیم در صورتی که اصلا نمی دانیم که مقصد ما کجاست.</a:t>
            </a:r>
          </a:p>
          <a:p>
            <a:pPr algn="just" rtl="1">
              <a:lnSpc>
                <a:spcPct val="200000"/>
              </a:lnSpc>
            </a:pPr>
            <a:r>
              <a:rPr lang="fa-IR" sz="2800" dirty="0" smtClean="0">
                <a:solidFill>
                  <a:srgbClr val="E74C3C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بازاریابی محتوا</a:t>
            </a:r>
          </a:p>
          <a:p>
            <a:pPr algn="just" rtl="1">
              <a:lnSpc>
                <a:spcPct val="200000"/>
              </a:lnSpc>
            </a:pPr>
            <a:r>
              <a:rPr lang="fa-IR" sz="2800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راهکاری است برای </a:t>
            </a:r>
            <a:r>
              <a:rPr lang="fa-IR" sz="2800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جذب مشتری و فروش محصولات به کمک محتوای تولید شده مورد نیاز مشتریان</a:t>
            </a:r>
          </a:p>
        </p:txBody>
      </p:sp>
    </p:spTree>
    <p:extLst>
      <p:ext uri="{BB962C8B-B14F-4D97-AF65-F5344CB8AC3E}">
        <p14:creationId xmlns:p14="http://schemas.microsoft.com/office/powerpoint/2010/main" val="294484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12032562" y="12117339"/>
            <a:ext cx="306174" cy="471924"/>
          </a:xfrm>
        </p:spPr>
        <p:txBody>
          <a:bodyPr/>
          <a:lstStyle/>
          <a:p>
            <a:fld id="{86CB4B4D-7CA3-9044-876B-883B54F8677D}" type="slidenum">
              <a:rPr lang="en-US" smtClean="0">
                <a:solidFill>
                  <a:schemeClr val="tx1">
                    <a:lumMod val="40000"/>
                    <a:lumOff val="60000"/>
                  </a:schemeClr>
                </a:solidFill>
                <a:latin typeface="IRANYekan(FaNum) Light" panose="020B0506030804020204" pitchFamily="34" charset="-78"/>
                <a:cs typeface="IRANYekan(FaNum) Light" panose="020B0506030804020204" pitchFamily="34" charset="-78"/>
              </a:rPr>
              <a:t>4</a:t>
            </a:fld>
            <a:endParaRPr lang="en-US" dirty="0">
              <a:solidFill>
                <a:schemeClr val="tx1">
                  <a:lumMod val="40000"/>
                  <a:lumOff val="60000"/>
                </a:schemeClr>
              </a:solidFill>
              <a:latin typeface="IRANYekan(FaNum) Light" panose="020B0506030804020204" pitchFamily="34" charset="-78"/>
              <a:cs typeface="IRANYekan(FaNum) Light" panose="020B0506030804020204" pitchFamily="34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61729" y="1767896"/>
            <a:ext cx="12639755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1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a-IR" sz="4000" dirty="0" smtClean="0">
                <a:solidFill>
                  <a:srgbClr val="E74C3C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استراتژی محتوا و بازاریابی محتوا چه فرقی باهم دارند؟!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471140" y="3693975"/>
            <a:ext cx="17429018" cy="69967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 rtl="1">
              <a:lnSpc>
                <a:spcPct val="200000"/>
              </a:lnSpc>
            </a:pPr>
            <a:r>
              <a:rPr lang="fa-IR" sz="2800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برخی افراد به اشتباه تصور می کنند که استراتژی محتوا همان بازاریابی محتواست. چنین چیزی صحیح نیست.</a:t>
            </a:r>
          </a:p>
          <a:p>
            <a:pPr algn="just" rtl="1">
              <a:lnSpc>
                <a:spcPct val="200000"/>
              </a:lnSpc>
            </a:pPr>
            <a:r>
              <a:rPr lang="fa-IR" sz="2800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بازاریابی محتوا می تواند در ادامه استراتژی محتوای شما باشد. با توجه به اینکه کاربران و جامعه هدف ما به چه چیزی نیاز دارند ما باید تولید محتوا کرده و با محتوای تولید شده خود، بازاریابی کنیم.</a:t>
            </a:r>
          </a:p>
          <a:p>
            <a:pPr algn="just" rtl="1">
              <a:lnSpc>
                <a:spcPct val="200000"/>
              </a:lnSpc>
            </a:pPr>
            <a:r>
              <a:rPr lang="fa-IR" sz="2800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اما حقیقتا این فرآیند بدون استراتژی محتوا بی نتیجه خواهد بود. دقیقا مانند مثال قبل، انگار که سوار بر خودرویی شده ایم و بدون هدف شروع به حرکت کنیم.</a:t>
            </a:r>
          </a:p>
          <a:p>
            <a:pPr algn="just" rtl="1">
              <a:lnSpc>
                <a:spcPct val="200000"/>
              </a:lnSpc>
            </a:pPr>
            <a:r>
              <a:rPr lang="fa-IR" sz="2800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بازاریابی محتوای ما زمانی به نتایج خوبی می رسد که ما مطابق استراتژی خود، تولید محتوا و بازاریابی کنیم. استراتژی محتوا یعنی هدف و برنامه ریزی و بازاریابی محتوا یعنی تولید محتوا و بازاریابی از آن محتوا براساس همان هدف و برنامه ریزی که داریم.</a:t>
            </a:r>
          </a:p>
        </p:txBody>
      </p:sp>
    </p:spTree>
    <p:extLst>
      <p:ext uri="{BB962C8B-B14F-4D97-AF65-F5344CB8AC3E}">
        <p14:creationId xmlns:p14="http://schemas.microsoft.com/office/powerpoint/2010/main" val="57423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12032562" y="12117339"/>
            <a:ext cx="306174" cy="471924"/>
          </a:xfrm>
        </p:spPr>
        <p:txBody>
          <a:bodyPr/>
          <a:lstStyle/>
          <a:p>
            <a:fld id="{86CB4B4D-7CA3-9044-876B-883B54F8677D}" type="slidenum">
              <a:rPr lang="en-US" smtClean="0">
                <a:solidFill>
                  <a:schemeClr val="tx1">
                    <a:lumMod val="40000"/>
                    <a:lumOff val="60000"/>
                  </a:schemeClr>
                </a:solidFill>
                <a:latin typeface="IRANYekan(FaNum) Light" panose="020B0506030804020204" pitchFamily="34" charset="-78"/>
                <a:cs typeface="IRANYekan(FaNum) Light" panose="020B0506030804020204" pitchFamily="34" charset="-78"/>
              </a:rPr>
              <a:t>5</a:t>
            </a:fld>
            <a:endParaRPr lang="en-US" dirty="0">
              <a:solidFill>
                <a:schemeClr val="tx1">
                  <a:lumMod val="40000"/>
                  <a:lumOff val="60000"/>
                </a:schemeClr>
              </a:solidFill>
              <a:latin typeface="IRANYekan(FaNum) Light" panose="020B0506030804020204" pitchFamily="34" charset="-78"/>
              <a:cs typeface="IRANYekan(FaNum) Light" panose="020B0506030804020204" pitchFamily="34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61729" y="1767896"/>
            <a:ext cx="12639755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1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a-IR" sz="4000" dirty="0" smtClean="0">
                <a:solidFill>
                  <a:srgbClr val="E74C3C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ارتباط بازاریابی محتوا و بازاریابی درون گرا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471140" y="4124863"/>
            <a:ext cx="17429018" cy="61350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 rtl="1">
              <a:lnSpc>
                <a:spcPct val="200000"/>
              </a:lnSpc>
            </a:pPr>
            <a:r>
              <a:rPr lang="fa-IR" sz="2800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در روش های بازاریابی سنتی ما تبلیغ را به زور به جامعه هدف خود نشان می دهیم. مانند تبلیغات ایرانسل و همراه اول و بانک ها در رسانه ملی</a:t>
            </a:r>
          </a:p>
          <a:p>
            <a:pPr algn="just" rtl="1">
              <a:lnSpc>
                <a:spcPct val="200000"/>
              </a:lnSpc>
            </a:pPr>
            <a:r>
              <a:rPr lang="fa-IR" sz="2800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اما روش های بازاریابی درون گرا از این شیوه پیروی نمی کنند. هنگامی که شما تولید محتوا می کنید، محیط در اختیار شماست. محتوای بلاگ و سایت شما متعلق به شماست و آن را به اجبار به کاربران نشان نمی دهید بلکه آنها خودشان و با انتخاب خودشان به وب سایت شما آمده و محتوای شما را می خوانند. در خبرنامه شما عضو شده و محصولات شما را خریداری می کنند. اگر محتوا و محصولات ما کیفیت بالا داشته و در بازار نیز رقابتی باشند، آنها تبدیل به مشتریان وفادار ما نیز می شوند و برند ما را تبلیغ خواهند کرد. چه تبلیغی بهتر از این!</a:t>
            </a:r>
          </a:p>
        </p:txBody>
      </p:sp>
    </p:spTree>
    <p:extLst>
      <p:ext uri="{BB962C8B-B14F-4D97-AF65-F5344CB8AC3E}">
        <p14:creationId xmlns:p14="http://schemas.microsoft.com/office/powerpoint/2010/main" val="359547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12032562" y="12117339"/>
            <a:ext cx="306174" cy="471924"/>
          </a:xfrm>
        </p:spPr>
        <p:txBody>
          <a:bodyPr/>
          <a:lstStyle/>
          <a:p>
            <a:fld id="{86CB4B4D-7CA3-9044-876B-883B54F8677D}" type="slidenum">
              <a:rPr lang="en-US" smtClean="0">
                <a:solidFill>
                  <a:schemeClr val="tx1">
                    <a:lumMod val="40000"/>
                    <a:lumOff val="60000"/>
                  </a:schemeClr>
                </a:solidFill>
                <a:latin typeface="IRANYekan(FaNum) Light" panose="020B0506030804020204" pitchFamily="34" charset="-78"/>
                <a:cs typeface="IRANYekan(FaNum) Light" panose="020B0506030804020204" pitchFamily="34" charset="-78"/>
              </a:rPr>
              <a:t>6</a:t>
            </a:fld>
            <a:endParaRPr lang="en-US" dirty="0">
              <a:solidFill>
                <a:schemeClr val="tx1">
                  <a:lumMod val="40000"/>
                  <a:lumOff val="60000"/>
                </a:schemeClr>
              </a:solidFill>
              <a:latin typeface="IRANYekan(FaNum) Light" panose="020B0506030804020204" pitchFamily="34" charset="-78"/>
              <a:cs typeface="IRANYekan(FaNum) Light" panose="020B0506030804020204" pitchFamily="34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61729" y="1767896"/>
            <a:ext cx="12639755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1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a-IR" sz="4000" dirty="0" smtClean="0">
                <a:solidFill>
                  <a:srgbClr val="E74C3C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هرم بازاریابی محتوا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31662"/>
              </p:ext>
            </p:extLst>
          </p:nvPr>
        </p:nvGraphicFramePr>
        <p:xfrm>
          <a:off x="13292940" y="4635056"/>
          <a:ext cx="10287497" cy="5852160"/>
        </p:xfrm>
        <a:graphic>
          <a:graphicData uri="http://schemas.openxmlformats.org/drawingml/2006/table">
            <a:tbl>
              <a:tblPr rtl="1" firstRow="1" firstCol="1" bandRow="1">
                <a:tableStyleId>{BDBED569-4797-4DF1-A0F4-6AAB3CD982D8}</a:tableStyleId>
              </a:tblPr>
              <a:tblGrid>
                <a:gridCol w="1090365">
                  <a:extLst>
                    <a:ext uri="{9D8B030D-6E8A-4147-A177-3AD203B41FA5}">
                      <a16:colId xmlns:a16="http://schemas.microsoft.com/office/drawing/2014/main" val="2153585343"/>
                    </a:ext>
                  </a:extLst>
                </a:gridCol>
                <a:gridCol w="2456399">
                  <a:extLst>
                    <a:ext uri="{9D8B030D-6E8A-4147-A177-3AD203B41FA5}">
                      <a16:colId xmlns:a16="http://schemas.microsoft.com/office/drawing/2014/main" val="3234085279"/>
                    </a:ext>
                  </a:extLst>
                </a:gridCol>
                <a:gridCol w="6740733">
                  <a:extLst>
                    <a:ext uri="{9D8B030D-6E8A-4147-A177-3AD203B41FA5}">
                      <a16:colId xmlns:a16="http://schemas.microsoft.com/office/drawing/2014/main" val="2080267613"/>
                    </a:ext>
                  </a:extLst>
                </a:gridCol>
              </a:tblGrid>
              <a:tr h="97536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800" dirty="0">
                          <a:effectLst/>
                          <a:latin typeface="IRANYekan" panose="020B0604020202020204" charset="-78"/>
                          <a:cs typeface="IRANYekan" panose="020B0604020202020204" charset="-78"/>
                        </a:rPr>
                        <a:t>سطح</a:t>
                      </a:r>
                      <a:endParaRPr lang="en-US" sz="2800" dirty="0">
                        <a:effectLst/>
                        <a:latin typeface="IRANYekan" panose="020B0604020202020204" charset="-78"/>
                        <a:ea typeface="Calibri" panose="020F0502020204030204" pitchFamily="34" charset="0"/>
                        <a:cs typeface="IRANYekan" panose="020B0604020202020204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800" dirty="0">
                          <a:effectLst/>
                          <a:latin typeface="IRANYekan" panose="020B0604020202020204" charset="-78"/>
                          <a:cs typeface="IRANYekan" panose="020B0604020202020204" charset="-78"/>
                        </a:rPr>
                        <a:t>امتیاز </a:t>
                      </a:r>
                      <a:r>
                        <a:rPr lang="ar-SA" sz="2800" dirty="0" smtClean="0">
                          <a:effectLst/>
                          <a:latin typeface="IRANYekan" panose="020B0604020202020204" charset="-78"/>
                          <a:cs typeface="IRANYekan" panose="020B0604020202020204" charset="-78"/>
                        </a:rPr>
                        <a:t>در </a:t>
                      </a:r>
                      <a:r>
                        <a:rPr lang="ar-SA" sz="2800" dirty="0">
                          <a:effectLst/>
                          <a:latin typeface="IRANYekan" panose="020B0604020202020204" charset="-78"/>
                          <a:cs typeface="IRANYekan" panose="020B0604020202020204" charset="-78"/>
                        </a:rPr>
                        <a:t>هرم</a:t>
                      </a:r>
                      <a:endParaRPr lang="en-US" sz="2800" dirty="0">
                        <a:effectLst/>
                        <a:latin typeface="IRANYekan" panose="020B0604020202020204" charset="-78"/>
                        <a:ea typeface="Calibri" panose="020F0502020204030204" pitchFamily="34" charset="0"/>
                        <a:cs typeface="IRANYekan" panose="020B0604020202020204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800" dirty="0">
                          <a:effectLst/>
                          <a:latin typeface="IRANYekan" panose="020B0604020202020204" charset="-78"/>
                          <a:cs typeface="IRANYekan" panose="020B0604020202020204" charset="-78"/>
                        </a:rPr>
                        <a:t>نوع محتوا</a:t>
                      </a:r>
                      <a:endParaRPr lang="en-US" sz="2800" dirty="0">
                        <a:effectLst/>
                        <a:latin typeface="IRANYekan" panose="020B0604020202020204" charset="-78"/>
                        <a:ea typeface="Calibri" panose="020F0502020204030204" pitchFamily="34" charset="0"/>
                        <a:cs typeface="IRANYekan" panose="020B0604020202020204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15947868"/>
                  </a:ext>
                </a:extLst>
              </a:tr>
              <a:tr h="97536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800">
                          <a:effectLst/>
                          <a:latin typeface="IRANYekan" panose="020B0604020202020204" charset="-78"/>
                          <a:cs typeface="IRANYekan" panose="020B0604020202020204" charset="-78"/>
                        </a:rPr>
                        <a:t>1</a:t>
                      </a:r>
                      <a:endParaRPr lang="en-US" sz="2800">
                        <a:effectLst/>
                        <a:latin typeface="IRANYekan" panose="020B0604020202020204" charset="-78"/>
                        <a:ea typeface="Calibri" panose="020F0502020204030204" pitchFamily="34" charset="0"/>
                        <a:cs typeface="IRANYekan" panose="020B0604020202020204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800" dirty="0">
                          <a:effectLst/>
                          <a:latin typeface="IRANYekan" panose="020B0604020202020204" charset="-78"/>
                          <a:cs typeface="IRANYekan" panose="020B0604020202020204" charset="-78"/>
                        </a:rPr>
                        <a:t>500</a:t>
                      </a:r>
                      <a:endParaRPr lang="en-US" sz="2800" dirty="0">
                        <a:effectLst/>
                        <a:latin typeface="IRANYekan" panose="020B0604020202020204" charset="-78"/>
                        <a:ea typeface="Calibri" panose="020F0502020204030204" pitchFamily="34" charset="0"/>
                        <a:cs typeface="IRANYekan" panose="020B0604020202020204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800" dirty="0">
                          <a:effectLst/>
                          <a:latin typeface="IRANYekan" panose="020B0604020202020204" charset="-78"/>
                          <a:cs typeface="IRANYekan" panose="020B0604020202020204" charset="-78"/>
                        </a:rPr>
                        <a:t>کتاب، ای‌بوک، راهنماها</a:t>
                      </a:r>
                      <a:endParaRPr lang="en-US" sz="2800" dirty="0">
                        <a:effectLst/>
                        <a:latin typeface="IRANYekan" panose="020B0604020202020204" charset="-78"/>
                        <a:ea typeface="Calibri" panose="020F0502020204030204" pitchFamily="34" charset="0"/>
                        <a:cs typeface="IRANYekan" panose="020B0604020202020204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83008159"/>
                  </a:ext>
                </a:extLst>
              </a:tr>
              <a:tr h="97536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800">
                          <a:effectLst/>
                          <a:latin typeface="IRANYekan" panose="020B0604020202020204" charset="-78"/>
                          <a:cs typeface="IRANYekan" panose="020B0604020202020204" charset="-78"/>
                        </a:rPr>
                        <a:t>2</a:t>
                      </a:r>
                      <a:endParaRPr lang="en-US" sz="2800">
                        <a:effectLst/>
                        <a:latin typeface="IRANYekan" panose="020B0604020202020204" charset="-78"/>
                        <a:ea typeface="Calibri" panose="020F0502020204030204" pitchFamily="34" charset="0"/>
                        <a:cs typeface="IRANYekan" panose="020B0604020202020204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800" dirty="0">
                          <a:effectLst/>
                          <a:latin typeface="IRANYekan" panose="020B0604020202020204" charset="-78"/>
                          <a:cs typeface="IRANYekan" panose="020B0604020202020204" charset="-78"/>
                        </a:rPr>
                        <a:t>250</a:t>
                      </a:r>
                      <a:endParaRPr lang="en-US" sz="2800" dirty="0">
                        <a:effectLst/>
                        <a:latin typeface="IRANYekan" panose="020B0604020202020204" charset="-78"/>
                        <a:ea typeface="Calibri" panose="020F0502020204030204" pitchFamily="34" charset="0"/>
                        <a:cs typeface="IRANYekan" panose="020B0604020202020204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800" dirty="0" smtClean="0">
                          <a:effectLst/>
                          <a:latin typeface="IRANYekan" panose="020B0604020202020204" charset="-78"/>
                          <a:cs typeface="IRANYekan" panose="020B0604020202020204" charset="-78"/>
                        </a:rPr>
                        <a:t>پست </a:t>
                      </a:r>
                      <a:r>
                        <a:rPr lang="ar-SA" sz="2800" dirty="0">
                          <a:effectLst/>
                          <a:latin typeface="IRANYekan" panose="020B0604020202020204" charset="-78"/>
                          <a:cs typeface="IRANYekan" panose="020B0604020202020204" charset="-78"/>
                        </a:rPr>
                        <a:t>های طولانی، پاورپوینت</a:t>
                      </a:r>
                      <a:endParaRPr lang="en-US" sz="2800" dirty="0">
                        <a:effectLst/>
                        <a:latin typeface="IRANYekan" panose="020B0604020202020204" charset="-78"/>
                        <a:ea typeface="Calibri" panose="020F0502020204030204" pitchFamily="34" charset="0"/>
                        <a:cs typeface="IRANYekan" panose="020B0604020202020204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78925271"/>
                  </a:ext>
                </a:extLst>
              </a:tr>
              <a:tr h="97536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800">
                          <a:effectLst/>
                          <a:latin typeface="IRANYekan" panose="020B0604020202020204" charset="-78"/>
                          <a:cs typeface="IRANYekan" panose="020B0604020202020204" charset="-78"/>
                        </a:rPr>
                        <a:t>3</a:t>
                      </a:r>
                      <a:endParaRPr lang="en-US" sz="2800">
                        <a:effectLst/>
                        <a:latin typeface="IRANYekan" panose="020B0604020202020204" charset="-78"/>
                        <a:ea typeface="Calibri" panose="020F0502020204030204" pitchFamily="34" charset="0"/>
                        <a:cs typeface="IRANYekan" panose="020B0604020202020204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800">
                          <a:effectLst/>
                          <a:latin typeface="IRANYekan" panose="020B0604020202020204" charset="-78"/>
                          <a:cs typeface="IRANYekan" panose="020B0604020202020204" charset="-78"/>
                        </a:rPr>
                        <a:t>100</a:t>
                      </a:r>
                      <a:endParaRPr lang="en-US" sz="2800">
                        <a:effectLst/>
                        <a:latin typeface="IRANYekan" panose="020B0604020202020204" charset="-78"/>
                        <a:ea typeface="Calibri" panose="020F0502020204030204" pitchFamily="34" charset="0"/>
                        <a:cs typeface="IRANYekan" panose="020B0604020202020204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800" dirty="0">
                          <a:effectLst/>
                          <a:latin typeface="IRANYekan" panose="020B0604020202020204" charset="-78"/>
                          <a:cs typeface="IRANYekan" panose="020B0604020202020204" charset="-78"/>
                        </a:rPr>
                        <a:t>اینفوگرافی، اسلایدشر، چک لیست، </a:t>
                      </a:r>
                      <a:endParaRPr lang="en-US" sz="2800" dirty="0">
                        <a:effectLst/>
                        <a:latin typeface="IRANYekan" panose="020B0604020202020204" charset="-78"/>
                        <a:ea typeface="Calibri" panose="020F0502020204030204" pitchFamily="34" charset="0"/>
                        <a:cs typeface="IRANYekan" panose="020B0604020202020204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76534097"/>
                  </a:ext>
                </a:extLst>
              </a:tr>
              <a:tr h="97536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800">
                          <a:effectLst/>
                          <a:latin typeface="IRANYekan" panose="020B0604020202020204" charset="-78"/>
                          <a:cs typeface="IRANYekan" panose="020B0604020202020204" charset="-78"/>
                        </a:rPr>
                        <a:t>4</a:t>
                      </a:r>
                      <a:endParaRPr lang="en-US" sz="2800">
                        <a:effectLst/>
                        <a:latin typeface="IRANYekan" panose="020B0604020202020204" charset="-78"/>
                        <a:ea typeface="Calibri" panose="020F0502020204030204" pitchFamily="34" charset="0"/>
                        <a:cs typeface="IRANYekan" panose="020B0604020202020204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800">
                          <a:effectLst/>
                          <a:latin typeface="IRANYekan" panose="020B0604020202020204" charset="-78"/>
                          <a:cs typeface="IRANYekan" panose="020B0604020202020204" charset="-78"/>
                        </a:rPr>
                        <a:t>50</a:t>
                      </a:r>
                      <a:endParaRPr lang="en-US" sz="2800">
                        <a:effectLst/>
                        <a:latin typeface="IRANYekan" panose="020B0604020202020204" charset="-78"/>
                        <a:ea typeface="Calibri" panose="020F0502020204030204" pitchFamily="34" charset="0"/>
                        <a:cs typeface="IRANYekan" panose="020B0604020202020204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800" dirty="0">
                          <a:effectLst/>
                          <a:latin typeface="IRANYekan" panose="020B0604020202020204" charset="-78"/>
                          <a:cs typeface="IRANYekan" panose="020B0604020202020204" charset="-78"/>
                        </a:rPr>
                        <a:t>پست های کوتاه تر، محتوای دریافتی (مهمان)، ایمیل تبلیغاتی</a:t>
                      </a:r>
                      <a:endParaRPr lang="en-US" sz="2800" dirty="0">
                        <a:effectLst/>
                        <a:latin typeface="IRANYekan" panose="020B0604020202020204" charset="-78"/>
                        <a:ea typeface="Calibri" panose="020F0502020204030204" pitchFamily="34" charset="0"/>
                        <a:cs typeface="IRANYekan" panose="020B0604020202020204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86915757"/>
                  </a:ext>
                </a:extLst>
              </a:tr>
              <a:tr h="97536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800">
                          <a:effectLst/>
                          <a:latin typeface="IRANYekan" panose="020B0604020202020204" charset="-78"/>
                          <a:cs typeface="IRANYekan" panose="020B0604020202020204" charset="-78"/>
                        </a:rPr>
                        <a:t>5</a:t>
                      </a:r>
                      <a:endParaRPr lang="en-US" sz="2800">
                        <a:effectLst/>
                        <a:latin typeface="IRANYekan" panose="020B0604020202020204" charset="-78"/>
                        <a:ea typeface="Calibri" panose="020F0502020204030204" pitchFamily="34" charset="0"/>
                        <a:cs typeface="IRANYekan" panose="020B0604020202020204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800">
                          <a:effectLst/>
                          <a:latin typeface="IRANYekan" panose="020B0604020202020204" charset="-78"/>
                          <a:cs typeface="IRANYekan" panose="020B0604020202020204" charset="-78"/>
                        </a:rPr>
                        <a:t>1</a:t>
                      </a:r>
                      <a:endParaRPr lang="en-US" sz="2800">
                        <a:effectLst/>
                        <a:latin typeface="IRANYekan" panose="020B0604020202020204" charset="-78"/>
                        <a:ea typeface="Calibri" panose="020F0502020204030204" pitchFamily="34" charset="0"/>
                        <a:cs typeface="IRANYekan" panose="020B0604020202020204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800" dirty="0">
                          <a:effectLst/>
                          <a:latin typeface="IRANYekan" panose="020B0604020202020204" charset="-78"/>
                          <a:cs typeface="IRANYekan" panose="020B0604020202020204" charset="-78"/>
                        </a:rPr>
                        <a:t>محتوای انباشته، پست در شبکه های اجتماعی</a:t>
                      </a:r>
                      <a:endParaRPr lang="en-US" sz="2800" dirty="0">
                        <a:effectLst/>
                        <a:latin typeface="IRANYekan" panose="020B0604020202020204" charset="-78"/>
                        <a:ea typeface="Calibri" panose="020F0502020204030204" pitchFamily="34" charset="0"/>
                        <a:cs typeface="IRANYekan" panose="020B0604020202020204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31871013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28" y="3959806"/>
            <a:ext cx="12437008" cy="74655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497463" y="11272350"/>
            <a:ext cx="90829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200000"/>
              </a:lnSpc>
            </a:pPr>
            <a:r>
              <a:rPr lang="fa-IR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منبع: </a:t>
            </a:r>
            <a:r>
              <a:rPr lang="en-US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novin.com</a:t>
            </a:r>
            <a:r>
              <a:rPr lang="fa-IR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 و </a:t>
            </a:r>
            <a:r>
              <a:rPr lang="en-US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curate.com</a:t>
            </a:r>
            <a:endParaRPr lang="fa-IR" dirty="0"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8623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12032562" y="12117339"/>
            <a:ext cx="306174" cy="471924"/>
          </a:xfrm>
        </p:spPr>
        <p:txBody>
          <a:bodyPr/>
          <a:lstStyle/>
          <a:p>
            <a:fld id="{86CB4B4D-7CA3-9044-876B-883B54F8677D}" type="slidenum">
              <a:rPr lang="en-US" smtClean="0">
                <a:solidFill>
                  <a:schemeClr val="tx1">
                    <a:lumMod val="40000"/>
                    <a:lumOff val="60000"/>
                  </a:schemeClr>
                </a:solidFill>
                <a:latin typeface="IRANYekan(FaNum) Light" panose="020B0506030804020204" pitchFamily="34" charset="-78"/>
                <a:cs typeface="IRANYekan(FaNum) Light" panose="020B0506030804020204" pitchFamily="34" charset="-78"/>
              </a:rPr>
              <a:t>7</a:t>
            </a:fld>
            <a:endParaRPr lang="en-US" dirty="0">
              <a:solidFill>
                <a:schemeClr val="tx1">
                  <a:lumMod val="40000"/>
                  <a:lumOff val="60000"/>
                </a:schemeClr>
              </a:solidFill>
              <a:latin typeface="IRANYekan(FaNum) Light" panose="020B0506030804020204" pitchFamily="34" charset="-78"/>
              <a:cs typeface="IRANYekan(FaNum) Light" panose="020B0506030804020204" pitchFamily="34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61729" y="1767896"/>
            <a:ext cx="12639755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1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a-IR" sz="4000" dirty="0" smtClean="0">
                <a:solidFill>
                  <a:srgbClr val="E74C3C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پلن های بازاریابی محتوا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687783"/>
              </p:ext>
            </p:extLst>
          </p:nvPr>
        </p:nvGraphicFramePr>
        <p:xfrm>
          <a:off x="1790577" y="3494667"/>
          <a:ext cx="21096318" cy="8229599"/>
        </p:xfrm>
        <a:graphic>
          <a:graphicData uri="http://schemas.openxmlformats.org/drawingml/2006/table">
            <a:tbl>
              <a:tblPr rtl="1" firstRow="1" firstCol="1" bandRow="1">
                <a:tableStyleId>{BDBED569-4797-4DF1-A0F4-6AAB3CD982D8}</a:tableStyleId>
              </a:tblPr>
              <a:tblGrid>
                <a:gridCol w="7291263">
                  <a:extLst>
                    <a:ext uri="{9D8B030D-6E8A-4147-A177-3AD203B41FA5}">
                      <a16:colId xmlns:a16="http://schemas.microsoft.com/office/drawing/2014/main" val="434809105"/>
                    </a:ext>
                  </a:extLst>
                </a:gridCol>
                <a:gridCol w="7037871">
                  <a:extLst>
                    <a:ext uri="{9D8B030D-6E8A-4147-A177-3AD203B41FA5}">
                      <a16:colId xmlns:a16="http://schemas.microsoft.com/office/drawing/2014/main" val="828694940"/>
                    </a:ext>
                  </a:extLst>
                </a:gridCol>
                <a:gridCol w="6767184">
                  <a:extLst>
                    <a:ext uri="{9D8B030D-6E8A-4147-A177-3AD203B41FA5}">
                      <a16:colId xmlns:a16="http://schemas.microsoft.com/office/drawing/2014/main" val="1507613850"/>
                    </a:ext>
                  </a:extLst>
                </a:gridCol>
              </a:tblGrid>
              <a:tr h="81972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3400" dirty="0">
                          <a:effectLst/>
                          <a:latin typeface="IRANYekan" panose="020B0604020202020204" charset="-78"/>
                          <a:cs typeface="IRANYekan" panose="020B0604020202020204" charset="-78"/>
                        </a:rPr>
                        <a:t>برنزی</a:t>
                      </a:r>
                      <a:endParaRPr lang="en-US" sz="3400" dirty="0">
                        <a:effectLst/>
                        <a:latin typeface="IRANYekan" panose="020B0604020202020204" charset="-78"/>
                        <a:ea typeface="Calibri" panose="020F0502020204030204" pitchFamily="34" charset="0"/>
                        <a:cs typeface="IRANYekan" panose="020B0604020202020204" charset="-78"/>
                      </a:endParaRPr>
                    </a:p>
                  </a:txBody>
                  <a:tcPr marL="195173" marR="1951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3400" dirty="0">
                          <a:effectLst/>
                          <a:latin typeface="IRANYekan" panose="020B0604020202020204" charset="-78"/>
                          <a:cs typeface="IRANYekan" panose="020B0604020202020204" charset="-78"/>
                        </a:rPr>
                        <a:t>نقره ای</a:t>
                      </a:r>
                      <a:endParaRPr lang="en-US" sz="3400" dirty="0">
                        <a:effectLst/>
                        <a:latin typeface="IRANYekan" panose="020B0604020202020204" charset="-78"/>
                        <a:ea typeface="Calibri" panose="020F0502020204030204" pitchFamily="34" charset="0"/>
                        <a:cs typeface="IRANYekan" panose="020B0604020202020204" charset="-78"/>
                      </a:endParaRPr>
                    </a:p>
                  </a:txBody>
                  <a:tcPr marL="195173" marR="1951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3400">
                          <a:effectLst/>
                          <a:latin typeface="IRANYekan" panose="020B0604020202020204" charset="-78"/>
                          <a:cs typeface="IRANYekan" panose="020B0604020202020204" charset="-78"/>
                        </a:rPr>
                        <a:t>طلایی</a:t>
                      </a:r>
                      <a:endParaRPr lang="en-US" sz="3400">
                        <a:effectLst/>
                        <a:latin typeface="IRANYekan" panose="020B0604020202020204" charset="-78"/>
                        <a:ea typeface="Calibri" panose="020F0502020204030204" pitchFamily="34" charset="0"/>
                        <a:cs typeface="IRANYekan" panose="020B0604020202020204" charset="-78"/>
                      </a:endParaRPr>
                    </a:p>
                  </a:txBody>
                  <a:tcPr marL="195173" marR="195173" marT="0" marB="0" anchor="ctr"/>
                </a:tc>
                <a:extLst>
                  <a:ext uri="{0D108BD9-81ED-4DB2-BD59-A6C34878D82A}">
                    <a16:rowId xmlns:a16="http://schemas.microsoft.com/office/drawing/2014/main" val="1168555288"/>
                  </a:ext>
                </a:extLst>
              </a:tr>
              <a:tr h="81972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3400" b="0" dirty="0">
                          <a:effectLst/>
                          <a:latin typeface="IRANYekan" panose="020B0604020202020204" charset="-78"/>
                          <a:cs typeface="IRANYekan" panose="020B0604020202020204" charset="-78"/>
                        </a:rPr>
                        <a:t>مشاوره استراتژی محتوا</a:t>
                      </a:r>
                      <a:endParaRPr lang="en-US" sz="3400" b="0" dirty="0">
                        <a:effectLst/>
                        <a:latin typeface="IRANYekan" panose="020B0604020202020204" charset="-78"/>
                        <a:ea typeface="Calibri" panose="020F0502020204030204" pitchFamily="34" charset="0"/>
                        <a:cs typeface="IRANYekan" panose="020B0604020202020204" charset="-78"/>
                      </a:endParaRPr>
                    </a:p>
                  </a:txBody>
                  <a:tcPr marL="195173" marR="1951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3400" dirty="0">
                          <a:effectLst/>
                          <a:latin typeface="IRANYekan" panose="020B0604020202020204" charset="-78"/>
                          <a:cs typeface="IRANYekan" panose="020B0604020202020204" charset="-78"/>
                        </a:rPr>
                        <a:t>مشاوره استراتژی محتوا</a:t>
                      </a:r>
                      <a:endParaRPr lang="en-US" sz="3400" dirty="0">
                        <a:effectLst/>
                        <a:latin typeface="IRANYekan" panose="020B0604020202020204" charset="-78"/>
                        <a:ea typeface="Calibri" panose="020F0502020204030204" pitchFamily="34" charset="0"/>
                        <a:cs typeface="IRANYekan" panose="020B0604020202020204" charset="-78"/>
                      </a:endParaRPr>
                    </a:p>
                  </a:txBody>
                  <a:tcPr marL="195173" marR="1951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3400">
                          <a:effectLst/>
                          <a:latin typeface="IRANYekan" panose="020B0604020202020204" charset="-78"/>
                          <a:cs typeface="IRANYekan" panose="020B0604020202020204" charset="-78"/>
                        </a:rPr>
                        <a:t>مشاوره استراتژی محتوا</a:t>
                      </a:r>
                      <a:endParaRPr lang="en-US" sz="3400">
                        <a:effectLst/>
                        <a:latin typeface="IRANYekan" panose="020B0604020202020204" charset="-78"/>
                        <a:ea typeface="Calibri" panose="020F0502020204030204" pitchFamily="34" charset="0"/>
                        <a:cs typeface="IRANYekan" panose="020B0604020202020204" charset="-78"/>
                      </a:endParaRPr>
                    </a:p>
                  </a:txBody>
                  <a:tcPr marL="195173" marR="195173" marT="0" marB="0" anchor="ctr"/>
                </a:tc>
                <a:extLst>
                  <a:ext uri="{0D108BD9-81ED-4DB2-BD59-A6C34878D82A}">
                    <a16:rowId xmlns:a16="http://schemas.microsoft.com/office/drawing/2014/main" val="4175226929"/>
                  </a:ext>
                </a:extLst>
              </a:tr>
              <a:tr h="81972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3400" b="0" dirty="0" smtClean="0">
                          <a:effectLst/>
                          <a:latin typeface="IRANYekan" panose="020B0604020202020204" charset="-78"/>
                          <a:ea typeface="Calibri" panose="020F0502020204030204" pitchFamily="34" charset="0"/>
                          <a:cs typeface="IRANYekan" panose="020B0604020202020204" charset="-78"/>
                        </a:rPr>
                        <a:t>تعیین نقشه راه</a:t>
                      </a:r>
                      <a:endParaRPr lang="en-US" sz="3400" b="0" dirty="0">
                        <a:effectLst/>
                        <a:latin typeface="IRANYekan" panose="020B0604020202020204" charset="-78"/>
                        <a:ea typeface="Calibri" panose="020F0502020204030204" pitchFamily="34" charset="0"/>
                        <a:cs typeface="IRANYekan" panose="020B0604020202020204" charset="-78"/>
                      </a:endParaRPr>
                    </a:p>
                  </a:txBody>
                  <a:tcPr marL="195173" marR="19517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8255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3400" b="0" dirty="0" smtClean="0">
                          <a:effectLst/>
                          <a:latin typeface="IRANYekan" panose="020B0604020202020204" charset="-78"/>
                          <a:ea typeface="Calibri" panose="020F0502020204030204" pitchFamily="34" charset="0"/>
                          <a:cs typeface="IRANYekan" panose="020B0604020202020204" charset="-78"/>
                        </a:rPr>
                        <a:t>تعیین نقشه راه</a:t>
                      </a:r>
                      <a:endParaRPr lang="en-US" sz="3400" b="0" dirty="0" smtClean="0">
                        <a:effectLst/>
                        <a:latin typeface="IRANYekan" panose="020B0604020202020204" charset="-78"/>
                        <a:ea typeface="Calibri" panose="020F0502020204030204" pitchFamily="34" charset="0"/>
                        <a:cs typeface="IRANYekan" panose="020B0604020202020204" charset="-78"/>
                      </a:endParaRPr>
                    </a:p>
                  </a:txBody>
                  <a:tcPr marL="195173" marR="19517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8255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3400" b="0" dirty="0" smtClean="0">
                          <a:effectLst/>
                          <a:latin typeface="IRANYekan" panose="020B0604020202020204" charset="-78"/>
                          <a:ea typeface="Calibri" panose="020F0502020204030204" pitchFamily="34" charset="0"/>
                          <a:cs typeface="IRANYekan" panose="020B0604020202020204" charset="-78"/>
                        </a:rPr>
                        <a:t>تعیین نقشه راه</a:t>
                      </a:r>
                      <a:endParaRPr lang="en-US" sz="3400" b="0" dirty="0" smtClean="0">
                        <a:effectLst/>
                        <a:latin typeface="IRANYekan" panose="020B0604020202020204" charset="-78"/>
                        <a:ea typeface="Calibri" panose="020F0502020204030204" pitchFamily="34" charset="0"/>
                        <a:cs typeface="IRANYekan" panose="020B0604020202020204" charset="-78"/>
                      </a:endParaRPr>
                    </a:p>
                  </a:txBody>
                  <a:tcPr marL="195173" marR="195173" marT="0" marB="0" anchor="ctr"/>
                </a:tc>
                <a:extLst>
                  <a:ext uri="{0D108BD9-81ED-4DB2-BD59-A6C34878D82A}">
                    <a16:rowId xmlns:a16="http://schemas.microsoft.com/office/drawing/2014/main" val="1698527692"/>
                  </a:ext>
                </a:extLst>
              </a:tr>
              <a:tr h="85211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3400" b="0" dirty="0">
                          <a:effectLst/>
                          <a:latin typeface="IRANYekan" panose="020B0604020202020204" charset="-78"/>
                          <a:cs typeface="IRANYekan" panose="020B0604020202020204" charset="-78"/>
                        </a:rPr>
                        <a:t>بررسی و انتخاب کلمات کلیدی</a:t>
                      </a:r>
                      <a:endParaRPr lang="en-US" sz="3400" b="0" dirty="0">
                        <a:effectLst/>
                        <a:latin typeface="IRANYekan" panose="020B0604020202020204" charset="-78"/>
                        <a:ea typeface="Calibri" panose="020F0502020204030204" pitchFamily="34" charset="0"/>
                        <a:cs typeface="IRANYekan" panose="020B0604020202020204" charset="-78"/>
                      </a:endParaRPr>
                    </a:p>
                  </a:txBody>
                  <a:tcPr marL="195173" marR="1951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3400" dirty="0">
                          <a:effectLst/>
                          <a:latin typeface="IRANYekan" panose="020B0604020202020204" charset="-78"/>
                          <a:cs typeface="IRANYekan" panose="020B0604020202020204" charset="-78"/>
                        </a:rPr>
                        <a:t>بررسی و انتخاب کلمات کلیدی</a:t>
                      </a:r>
                      <a:endParaRPr lang="en-US" sz="3400" dirty="0">
                        <a:effectLst/>
                        <a:latin typeface="IRANYekan" panose="020B0604020202020204" charset="-78"/>
                        <a:ea typeface="Calibri" panose="020F0502020204030204" pitchFamily="34" charset="0"/>
                        <a:cs typeface="IRANYekan" panose="020B0604020202020204" charset="-78"/>
                      </a:endParaRPr>
                    </a:p>
                  </a:txBody>
                  <a:tcPr marL="195173" marR="1951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3400" dirty="0">
                          <a:effectLst/>
                          <a:latin typeface="IRANYekan" panose="020B0604020202020204" charset="-78"/>
                          <a:cs typeface="IRANYekan" panose="020B0604020202020204" charset="-78"/>
                        </a:rPr>
                        <a:t>بررسی و انتخاب کلمات کلیدی</a:t>
                      </a:r>
                      <a:endParaRPr lang="en-US" sz="3400" dirty="0">
                        <a:effectLst/>
                        <a:latin typeface="IRANYekan" panose="020B0604020202020204" charset="-78"/>
                        <a:ea typeface="Calibri" panose="020F0502020204030204" pitchFamily="34" charset="0"/>
                        <a:cs typeface="IRANYekan" panose="020B0604020202020204" charset="-78"/>
                      </a:endParaRPr>
                    </a:p>
                  </a:txBody>
                  <a:tcPr marL="195173" marR="195173" marT="0" marB="0" anchor="ctr"/>
                </a:tc>
                <a:extLst>
                  <a:ext uri="{0D108BD9-81ED-4DB2-BD59-A6C34878D82A}">
                    <a16:rowId xmlns:a16="http://schemas.microsoft.com/office/drawing/2014/main" val="1293562917"/>
                  </a:ext>
                </a:extLst>
              </a:tr>
              <a:tr h="81972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3400" b="0" dirty="0" smtClean="0">
                          <a:effectLst/>
                          <a:latin typeface="IRANYekan" panose="020B0604020202020204" charset="-78"/>
                          <a:ea typeface="Calibri" panose="020F0502020204030204" pitchFamily="34" charset="0"/>
                          <a:cs typeface="IRANYekan" panose="020B0604020202020204" charset="-78"/>
                        </a:rPr>
                        <a:t>مشاوره بهبود تجربه کاربری</a:t>
                      </a:r>
                      <a:endParaRPr lang="en-US" sz="3400" b="0" dirty="0">
                        <a:effectLst/>
                        <a:latin typeface="IRANYekan" panose="020B0604020202020204" charset="-78"/>
                        <a:ea typeface="Calibri" panose="020F0502020204030204" pitchFamily="34" charset="0"/>
                        <a:cs typeface="IRANYekan" panose="020B0604020202020204" charset="-78"/>
                      </a:endParaRPr>
                    </a:p>
                  </a:txBody>
                  <a:tcPr marL="195173" marR="19517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8255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3400" b="0" dirty="0" smtClean="0">
                          <a:effectLst/>
                          <a:latin typeface="IRANYekan" panose="020B0604020202020204" charset="-78"/>
                          <a:ea typeface="Calibri" panose="020F0502020204030204" pitchFamily="34" charset="0"/>
                          <a:cs typeface="IRANYekan" panose="020B0604020202020204" charset="-78"/>
                        </a:rPr>
                        <a:t>مشاوره بهبود تجربه کاربری</a:t>
                      </a:r>
                      <a:endParaRPr lang="en-US" sz="3400" b="0" dirty="0" smtClean="0">
                        <a:effectLst/>
                        <a:latin typeface="IRANYekan" panose="020B0604020202020204" charset="-78"/>
                        <a:ea typeface="Calibri" panose="020F0502020204030204" pitchFamily="34" charset="0"/>
                        <a:cs typeface="IRANYekan" panose="020B0604020202020204" charset="-78"/>
                      </a:endParaRPr>
                    </a:p>
                  </a:txBody>
                  <a:tcPr marL="195173" marR="19517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8255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3400" b="0" dirty="0" smtClean="0">
                          <a:effectLst/>
                          <a:latin typeface="IRANYekan" panose="020B0604020202020204" charset="-78"/>
                          <a:ea typeface="Calibri" panose="020F0502020204030204" pitchFamily="34" charset="0"/>
                          <a:cs typeface="IRANYekan" panose="020B0604020202020204" charset="-78"/>
                        </a:rPr>
                        <a:t>مشاوره بهبود تجربه کاربری</a:t>
                      </a:r>
                      <a:endParaRPr lang="en-US" sz="3400" b="0" dirty="0" smtClean="0">
                        <a:effectLst/>
                        <a:latin typeface="IRANYekan" panose="020B0604020202020204" charset="-78"/>
                        <a:ea typeface="Calibri" panose="020F0502020204030204" pitchFamily="34" charset="0"/>
                        <a:cs typeface="IRANYekan" panose="020B0604020202020204" charset="-78"/>
                      </a:endParaRPr>
                    </a:p>
                  </a:txBody>
                  <a:tcPr marL="195173" marR="195173" marT="0" marB="0" anchor="ctr"/>
                </a:tc>
                <a:extLst>
                  <a:ext uri="{0D108BD9-81ED-4DB2-BD59-A6C34878D82A}">
                    <a16:rowId xmlns:a16="http://schemas.microsoft.com/office/drawing/2014/main" val="441174815"/>
                  </a:ext>
                </a:extLst>
              </a:tr>
              <a:tr h="81972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3400" b="0" dirty="0">
                          <a:effectLst/>
                          <a:latin typeface="IRANYekan" panose="020B0604020202020204" charset="-78"/>
                          <a:cs typeface="IRANYekan" panose="020B0604020202020204" charset="-78"/>
                        </a:rPr>
                        <a:t>ارائه چک لیست بهینه سازی محتوا</a:t>
                      </a:r>
                      <a:endParaRPr lang="en-US" sz="3400" b="0" dirty="0">
                        <a:effectLst/>
                        <a:latin typeface="IRANYekan" panose="020B0604020202020204" charset="-78"/>
                        <a:ea typeface="Calibri" panose="020F0502020204030204" pitchFamily="34" charset="0"/>
                        <a:cs typeface="IRANYekan" panose="020B0604020202020204" charset="-78"/>
                      </a:endParaRPr>
                    </a:p>
                  </a:txBody>
                  <a:tcPr marL="195173" marR="1951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3400" dirty="0">
                          <a:effectLst/>
                          <a:latin typeface="IRANYekan" panose="020B0604020202020204" charset="-78"/>
                          <a:cs typeface="IRANYekan" panose="020B0604020202020204" charset="-78"/>
                        </a:rPr>
                        <a:t>ارائه چک لیست بهینه سازی محتوا</a:t>
                      </a:r>
                      <a:endParaRPr lang="en-US" sz="3400" dirty="0">
                        <a:effectLst/>
                        <a:latin typeface="IRANYekan" panose="020B0604020202020204" charset="-78"/>
                        <a:ea typeface="Calibri" panose="020F0502020204030204" pitchFamily="34" charset="0"/>
                        <a:cs typeface="IRANYekan" panose="020B0604020202020204" charset="-78"/>
                      </a:endParaRPr>
                    </a:p>
                  </a:txBody>
                  <a:tcPr marL="195173" marR="1951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3400" dirty="0">
                          <a:effectLst/>
                          <a:latin typeface="IRANYekan" panose="020B0604020202020204" charset="-78"/>
                          <a:cs typeface="IRANYekan" panose="020B0604020202020204" charset="-78"/>
                        </a:rPr>
                        <a:t>ارائه چک لیست بهینه سازی محتوا</a:t>
                      </a:r>
                      <a:endParaRPr lang="en-US" sz="3400" dirty="0">
                        <a:effectLst/>
                        <a:latin typeface="IRANYekan" panose="020B0604020202020204" charset="-78"/>
                        <a:ea typeface="Calibri" panose="020F0502020204030204" pitchFamily="34" charset="0"/>
                        <a:cs typeface="IRANYekan" panose="020B0604020202020204" charset="-78"/>
                      </a:endParaRPr>
                    </a:p>
                  </a:txBody>
                  <a:tcPr marL="195173" marR="195173" marT="0" marB="0" anchor="ctr"/>
                </a:tc>
                <a:extLst>
                  <a:ext uri="{0D108BD9-81ED-4DB2-BD59-A6C34878D82A}">
                    <a16:rowId xmlns:a16="http://schemas.microsoft.com/office/drawing/2014/main" val="1223943569"/>
                  </a:ext>
                </a:extLst>
              </a:tr>
              <a:tr h="81972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3400" b="0" dirty="0">
                          <a:effectLst/>
                          <a:latin typeface="IRANYekan" panose="020B0604020202020204" charset="-78"/>
                          <a:cs typeface="IRANYekan" panose="020B0604020202020204" charset="-78"/>
                        </a:rPr>
                        <a:t>درج </a:t>
                      </a:r>
                      <a:r>
                        <a:rPr lang="en-US" sz="3400" b="0" dirty="0">
                          <a:effectLst/>
                          <a:latin typeface="IRANYekan" panose="020B0604020202020204" charset="-78"/>
                          <a:cs typeface="IRANYekan" panose="020B0604020202020204" charset="-78"/>
                        </a:rPr>
                        <a:t>schema</a:t>
                      </a:r>
                      <a:endParaRPr lang="en-US" sz="3400" b="0" dirty="0">
                        <a:effectLst/>
                        <a:latin typeface="IRANYekan" panose="020B0604020202020204" charset="-78"/>
                        <a:ea typeface="Calibri" panose="020F0502020204030204" pitchFamily="34" charset="0"/>
                        <a:cs typeface="IRANYekan" panose="020B0604020202020204" charset="-78"/>
                      </a:endParaRPr>
                    </a:p>
                  </a:txBody>
                  <a:tcPr marL="195173" marR="1951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3400" dirty="0">
                          <a:effectLst/>
                          <a:latin typeface="IRANYekan" panose="020B0604020202020204" charset="-78"/>
                          <a:cs typeface="IRANYekan" panose="020B0604020202020204" charset="-78"/>
                        </a:rPr>
                        <a:t>درج </a:t>
                      </a:r>
                      <a:r>
                        <a:rPr lang="en-US" sz="3400" dirty="0">
                          <a:effectLst/>
                          <a:latin typeface="IRANYekan" panose="020B0604020202020204" charset="-78"/>
                          <a:cs typeface="IRANYekan" panose="020B0604020202020204" charset="-78"/>
                        </a:rPr>
                        <a:t>schema</a:t>
                      </a:r>
                      <a:endParaRPr lang="en-US" sz="3400" dirty="0">
                        <a:effectLst/>
                        <a:latin typeface="IRANYekan" panose="020B0604020202020204" charset="-78"/>
                        <a:ea typeface="Calibri" panose="020F0502020204030204" pitchFamily="34" charset="0"/>
                        <a:cs typeface="IRANYekan" panose="020B0604020202020204" charset="-78"/>
                      </a:endParaRPr>
                    </a:p>
                  </a:txBody>
                  <a:tcPr marL="195173" marR="1951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3400" dirty="0">
                          <a:effectLst/>
                          <a:latin typeface="IRANYekan" panose="020B0604020202020204" charset="-78"/>
                          <a:cs typeface="IRANYekan" panose="020B0604020202020204" charset="-78"/>
                        </a:rPr>
                        <a:t>درج </a:t>
                      </a:r>
                      <a:r>
                        <a:rPr lang="en-US" sz="3400" dirty="0">
                          <a:effectLst/>
                          <a:latin typeface="IRANYekan" panose="020B0604020202020204" charset="-78"/>
                          <a:cs typeface="IRANYekan" panose="020B0604020202020204" charset="-78"/>
                        </a:rPr>
                        <a:t>schema</a:t>
                      </a:r>
                      <a:endParaRPr lang="en-US" sz="3400" dirty="0">
                        <a:effectLst/>
                        <a:latin typeface="IRANYekan" panose="020B0604020202020204" charset="-78"/>
                        <a:ea typeface="Calibri" panose="020F0502020204030204" pitchFamily="34" charset="0"/>
                        <a:cs typeface="IRANYekan" panose="020B0604020202020204" charset="-78"/>
                      </a:endParaRPr>
                    </a:p>
                  </a:txBody>
                  <a:tcPr marL="195173" marR="195173" marT="0" marB="0" anchor="ctr"/>
                </a:tc>
                <a:extLst>
                  <a:ext uri="{0D108BD9-81ED-4DB2-BD59-A6C34878D82A}">
                    <a16:rowId xmlns:a16="http://schemas.microsoft.com/office/drawing/2014/main" val="2952107592"/>
                  </a:ext>
                </a:extLst>
              </a:tr>
              <a:tr h="81972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3400" b="0" dirty="0">
                          <a:effectLst/>
                          <a:latin typeface="IRANYekan" panose="020B0604020202020204" charset="-78"/>
                          <a:cs typeface="IRANYekan" panose="020B0604020202020204" charset="-78"/>
                        </a:rPr>
                        <a:t>بهینه سازی تصاویر</a:t>
                      </a:r>
                      <a:endParaRPr lang="en-US" sz="3400" b="0" dirty="0">
                        <a:effectLst/>
                        <a:latin typeface="IRANYekan" panose="020B0604020202020204" charset="-78"/>
                        <a:ea typeface="Calibri" panose="020F0502020204030204" pitchFamily="34" charset="0"/>
                        <a:cs typeface="IRANYekan" panose="020B0604020202020204" charset="-78"/>
                      </a:endParaRPr>
                    </a:p>
                  </a:txBody>
                  <a:tcPr marL="195173" marR="1951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3400" dirty="0">
                          <a:effectLst/>
                          <a:latin typeface="IRANYekan" panose="020B0604020202020204" charset="-78"/>
                          <a:cs typeface="IRANYekan" panose="020B0604020202020204" charset="-78"/>
                        </a:rPr>
                        <a:t>بهینه سازی تصاویر</a:t>
                      </a:r>
                      <a:endParaRPr lang="en-US" sz="3400" dirty="0">
                        <a:effectLst/>
                        <a:latin typeface="IRANYekan" panose="020B0604020202020204" charset="-78"/>
                        <a:ea typeface="Calibri" panose="020F0502020204030204" pitchFamily="34" charset="0"/>
                        <a:cs typeface="IRANYekan" panose="020B0604020202020204" charset="-78"/>
                      </a:endParaRPr>
                    </a:p>
                  </a:txBody>
                  <a:tcPr marL="195173" marR="1951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3400" dirty="0">
                          <a:effectLst/>
                          <a:latin typeface="IRANYekan" panose="020B0604020202020204" charset="-78"/>
                          <a:cs typeface="IRANYekan" panose="020B0604020202020204" charset="-78"/>
                        </a:rPr>
                        <a:t>بهینه سازی تصاویر</a:t>
                      </a:r>
                      <a:endParaRPr lang="en-US" sz="3400" dirty="0">
                        <a:effectLst/>
                        <a:latin typeface="IRANYekan" panose="020B0604020202020204" charset="-78"/>
                        <a:ea typeface="Calibri" panose="020F0502020204030204" pitchFamily="34" charset="0"/>
                        <a:cs typeface="IRANYekan" panose="020B0604020202020204" charset="-78"/>
                      </a:endParaRPr>
                    </a:p>
                  </a:txBody>
                  <a:tcPr marL="195173" marR="195173" marT="0" marB="0" anchor="ctr"/>
                </a:tc>
                <a:extLst>
                  <a:ext uri="{0D108BD9-81ED-4DB2-BD59-A6C34878D82A}">
                    <a16:rowId xmlns:a16="http://schemas.microsoft.com/office/drawing/2014/main" val="1367344317"/>
                  </a:ext>
                </a:extLst>
              </a:tr>
              <a:tr h="81972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3400" b="0" dirty="0">
                          <a:effectLst/>
                          <a:latin typeface="IRANYekan" panose="020B0604020202020204" charset="-78"/>
                          <a:cs typeface="IRANYekan" panose="020B0604020202020204" charset="-78"/>
                        </a:rPr>
                        <a:t>تولید </a:t>
                      </a:r>
                      <a:r>
                        <a:rPr lang="fa-IR" sz="3400" b="0" dirty="0" smtClean="0">
                          <a:effectLst/>
                          <a:latin typeface="IRANYekan" panose="020B0604020202020204" charset="-78"/>
                          <a:cs typeface="IRANYekan" panose="020B0604020202020204" charset="-78"/>
                        </a:rPr>
                        <a:t>4 </a:t>
                      </a:r>
                      <a:r>
                        <a:rPr lang="fa-IR" sz="3400" b="0" dirty="0">
                          <a:effectLst/>
                          <a:latin typeface="IRANYekan" panose="020B0604020202020204" charset="-78"/>
                          <a:cs typeface="IRANYekan" panose="020B0604020202020204" charset="-78"/>
                        </a:rPr>
                        <a:t>مقاله 3500 کلمه ای</a:t>
                      </a:r>
                      <a:endParaRPr lang="en-US" sz="3400" b="0" dirty="0">
                        <a:effectLst/>
                        <a:latin typeface="IRANYekan" panose="020B0604020202020204" charset="-78"/>
                        <a:ea typeface="Calibri" panose="020F0502020204030204" pitchFamily="34" charset="0"/>
                        <a:cs typeface="IRANYekan" panose="020B0604020202020204" charset="-78"/>
                      </a:endParaRPr>
                    </a:p>
                  </a:txBody>
                  <a:tcPr marL="195173" marR="1951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3400" dirty="0">
                          <a:effectLst/>
                          <a:latin typeface="IRANYekan" panose="020B0604020202020204" charset="-78"/>
                          <a:cs typeface="IRANYekan" panose="020B0604020202020204" charset="-78"/>
                        </a:rPr>
                        <a:t>تولید 10 مقاله 3500 کلمه ای</a:t>
                      </a:r>
                      <a:endParaRPr lang="en-US" sz="3400" dirty="0">
                        <a:effectLst/>
                        <a:latin typeface="IRANYekan" panose="020B0604020202020204" charset="-78"/>
                        <a:ea typeface="Calibri" panose="020F0502020204030204" pitchFamily="34" charset="0"/>
                        <a:cs typeface="IRANYekan" panose="020B0604020202020204" charset="-78"/>
                      </a:endParaRPr>
                    </a:p>
                  </a:txBody>
                  <a:tcPr marL="195173" marR="1951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3400" dirty="0">
                          <a:effectLst/>
                          <a:latin typeface="IRANYekan" panose="020B0604020202020204" charset="-78"/>
                          <a:cs typeface="IRANYekan" panose="020B0604020202020204" charset="-78"/>
                        </a:rPr>
                        <a:t>تولید 15 مقاله 3500 کلمه ای</a:t>
                      </a:r>
                      <a:endParaRPr lang="en-US" sz="3400" dirty="0">
                        <a:effectLst/>
                        <a:latin typeface="IRANYekan" panose="020B0604020202020204" charset="-78"/>
                        <a:ea typeface="Calibri" panose="020F0502020204030204" pitchFamily="34" charset="0"/>
                        <a:cs typeface="IRANYekan" panose="020B0604020202020204" charset="-78"/>
                      </a:endParaRPr>
                    </a:p>
                  </a:txBody>
                  <a:tcPr marL="195173" marR="195173" marT="0" marB="0" anchor="ctr"/>
                </a:tc>
                <a:extLst>
                  <a:ext uri="{0D108BD9-81ED-4DB2-BD59-A6C34878D82A}">
                    <a16:rowId xmlns:a16="http://schemas.microsoft.com/office/drawing/2014/main" val="3956647272"/>
                  </a:ext>
                </a:extLst>
              </a:tr>
              <a:tr h="81972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3400" b="0" dirty="0" smtClean="0">
                          <a:effectLst/>
                          <a:latin typeface="IRANYekan" panose="020B0604020202020204" charset="-78"/>
                          <a:ea typeface="Calibri" panose="020F0502020204030204" pitchFamily="34" charset="0"/>
                          <a:cs typeface="IRANYekan" panose="020B0604020202020204" charset="-78"/>
                        </a:rPr>
                        <a:t>ماهانه 2.000.000</a:t>
                      </a:r>
                      <a:endParaRPr lang="en-US" sz="3400" b="0" dirty="0">
                        <a:effectLst/>
                        <a:latin typeface="IRANYekan" panose="020B0604020202020204" charset="-78"/>
                        <a:ea typeface="Calibri" panose="020F0502020204030204" pitchFamily="34" charset="0"/>
                        <a:cs typeface="IRANYekan" panose="020B0604020202020204" charset="-78"/>
                      </a:endParaRPr>
                    </a:p>
                  </a:txBody>
                  <a:tcPr marL="195173" marR="1951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3400" dirty="0" smtClean="0">
                          <a:effectLst/>
                          <a:latin typeface="IRANYekan" panose="020B0604020202020204" charset="-78"/>
                          <a:ea typeface="Calibri" panose="020F0502020204030204" pitchFamily="34" charset="0"/>
                          <a:cs typeface="IRANYekan" panose="020B0604020202020204" charset="-78"/>
                        </a:rPr>
                        <a:t>ماهانه 2.500.000</a:t>
                      </a:r>
                      <a:endParaRPr lang="en-US" sz="3400" dirty="0">
                        <a:effectLst/>
                        <a:latin typeface="IRANYekan" panose="020B0604020202020204" charset="-78"/>
                        <a:ea typeface="Calibri" panose="020F0502020204030204" pitchFamily="34" charset="0"/>
                        <a:cs typeface="IRANYekan" panose="020B0604020202020204" charset="-78"/>
                      </a:endParaRPr>
                    </a:p>
                  </a:txBody>
                  <a:tcPr marL="195173" marR="1951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3400" dirty="0" smtClean="0">
                          <a:effectLst/>
                          <a:latin typeface="IRANYekan" panose="020B0604020202020204" charset="-78"/>
                          <a:ea typeface="Calibri" panose="020F0502020204030204" pitchFamily="34" charset="0"/>
                          <a:cs typeface="IRANYekan" panose="020B0604020202020204" charset="-78"/>
                        </a:rPr>
                        <a:t>ماهانه 3.000.000</a:t>
                      </a:r>
                      <a:endParaRPr lang="en-US" sz="3400" dirty="0">
                        <a:effectLst/>
                        <a:latin typeface="IRANYekan" panose="020B0604020202020204" charset="-78"/>
                        <a:ea typeface="Calibri" panose="020F0502020204030204" pitchFamily="34" charset="0"/>
                        <a:cs typeface="IRANYekan" panose="020B0604020202020204" charset="-78"/>
                      </a:endParaRPr>
                    </a:p>
                  </a:txBody>
                  <a:tcPr marL="195173" marR="195173" marT="0" marB="0" anchor="ctr"/>
                </a:tc>
                <a:extLst>
                  <a:ext uri="{0D108BD9-81ED-4DB2-BD59-A6C34878D82A}">
                    <a16:rowId xmlns:a16="http://schemas.microsoft.com/office/drawing/2014/main" val="3121406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593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12032562" y="12117339"/>
            <a:ext cx="306174" cy="471924"/>
          </a:xfrm>
        </p:spPr>
        <p:txBody>
          <a:bodyPr/>
          <a:lstStyle/>
          <a:p>
            <a:fld id="{86CB4B4D-7CA3-9044-876B-883B54F8677D}" type="slidenum">
              <a:rPr lang="en-US" smtClean="0">
                <a:solidFill>
                  <a:schemeClr val="tx1">
                    <a:lumMod val="40000"/>
                    <a:lumOff val="60000"/>
                  </a:schemeClr>
                </a:solidFill>
                <a:latin typeface="IRANYekan(FaNum) Light" panose="020B0506030804020204" pitchFamily="34" charset="-78"/>
                <a:cs typeface="IRANYekan(FaNum) Light" panose="020B0506030804020204" pitchFamily="34" charset="-78"/>
              </a:rPr>
              <a:t>8</a:t>
            </a:fld>
            <a:endParaRPr lang="en-US" dirty="0">
              <a:solidFill>
                <a:schemeClr val="tx1">
                  <a:lumMod val="40000"/>
                  <a:lumOff val="60000"/>
                </a:schemeClr>
              </a:solidFill>
              <a:latin typeface="IRANYekan(FaNum) Light" panose="020B0506030804020204" pitchFamily="34" charset="-78"/>
              <a:cs typeface="IRANYekan(FaNum) Light" panose="020B0506030804020204" pitchFamily="34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61729" y="1767896"/>
            <a:ext cx="12639755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1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a-IR" sz="4000" dirty="0" smtClean="0">
                <a:solidFill>
                  <a:srgbClr val="E74C3C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ویژگی های قراردادی پلن ها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471140" y="3693977"/>
            <a:ext cx="17429018" cy="69967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indent="-457200" algn="just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sz="2800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در ابتدا و انتهای هر فعالیتی، گزارش فنی ارائه می شود.</a:t>
            </a:r>
          </a:p>
          <a:p>
            <a:pPr marL="457200" indent="-457200" algn="just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sz="2800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محدودیت خاصی در تعداد تصاویر استفاده شده در مقالات وجود ندارد اما عکاسی آن به عهده مشتری می باشد.</a:t>
            </a:r>
          </a:p>
          <a:p>
            <a:pPr marL="457200" indent="-457200" algn="just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sz="2800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بابت بهینه سازی تصاویر و ویرایش های گرافیکی (بهینه سازی حجم و سایز) هزینه ای دریافت نمی شود.</a:t>
            </a:r>
          </a:p>
          <a:p>
            <a:pPr marL="457200" indent="-457200" algn="just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sz="2800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حداقل 50 درصد مبلغ قرارداد، قبل از اجرای آن دریافت می گردد.</a:t>
            </a:r>
          </a:p>
          <a:p>
            <a:pPr marL="457200" indent="-457200" algn="just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sz="2800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در این پلن ها آموزشی ارائه نمی شود و در صورت نیاز به آموزش، پلن مجزا ارائه می گردد.</a:t>
            </a:r>
          </a:p>
          <a:p>
            <a:pPr marL="457200" indent="-457200" algn="just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sz="2800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این تولید محتوا صرفا برای وب سایت و بلاگ بوده و برای شبکه های اجتماعی، پلن های تخصصی آن ارائه می گردد.</a:t>
            </a:r>
          </a:p>
          <a:p>
            <a:pPr marL="457200" indent="-457200" algn="just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sz="2800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در این پلن ها محتوای ویدئویی و اینفوگرافی وجود ندارد و در صورت نیاز پلن های اختصاصی آن ارائه می گردد</a:t>
            </a:r>
            <a:r>
              <a:rPr lang="fa-IR" sz="2800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.</a:t>
            </a:r>
          </a:p>
          <a:p>
            <a:pPr marL="457200" indent="-457200" algn="just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sz="2800" dirty="0" smtClean="0">
                <a:solidFill>
                  <a:srgbClr val="E74C3C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آیا طبقه بندی محتوا نیاز است؟</a:t>
            </a:r>
            <a:endParaRPr lang="fa-IR" sz="2800" dirty="0" smtClean="0">
              <a:solidFill>
                <a:srgbClr val="E74C3C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9479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12032562" y="12117339"/>
            <a:ext cx="306174" cy="471924"/>
          </a:xfrm>
        </p:spPr>
        <p:txBody>
          <a:bodyPr/>
          <a:lstStyle/>
          <a:p>
            <a:fld id="{86CB4B4D-7CA3-9044-876B-883B54F8677D}" type="slidenum">
              <a:rPr lang="en-US" smtClean="0">
                <a:solidFill>
                  <a:schemeClr val="tx1">
                    <a:lumMod val="40000"/>
                    <a:lumOff val="60000"/>
                  </a:schemeClr>
                </a:solidFill>
                <a:latin typeface="IRANYekan(FaNum) Light" panose="020B0506030804020204" pitchFamily="34" charset="-78"/>
                <a:cs typeface="IRANYekan(FaNum) Light" panose="020B0506030804020204" pitchFamily="34" charset="-78"/>
              </a:rPr>
              <a:t>9</a:t>
            </a:fld>
            <a:endParaRPr lang="en-US" dirty="0">
              <a:solidFill>
                <a:schemeClr val="tx1">
                  <a:lumMod val="40000"/>
                  <a:lumOff val="60000"/>
                </a:schemeClr>
              </a:solidFill>
              <a:latin typeface="IRANYekan(FaNum) Light" panose="020B0506030804020204" pitchFamily="34" charset="-78"/>
              <a:cs typeface="IRANYekan(FaNum) Light" panose="020B0506030804020204" pitchFamily="34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61729" y="1767896"/>
            <a:ext cx="12639755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1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a-IR" sz="4000" dirty="0" smtClean="0">
                <a:solidFill>
                  <a:srgbClr val="E74C3C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ارائه پیشنهاد</a:t>
            </a:r>
            <a:endParaRPr lang="fa-IR" sz="4000" dirty="0" smtClean="0">
              <a:solidFill>
                <a:srgbClr val="E74C3C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471140" y="4603515"/>
            <a:ext cx="17429018" cy="60119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indent="-457200" algn="just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sz="3200" dirty="0" smtClean="0">
                <a:solidFill>
                  <a:srgbClr val="E74C3C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ارائه:</a:t>
            </a:r>
            <a:r>
              <a:rPr lang="fa-IR" sz="3200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 قرارداد آموزش سئو</a:t>
            </a:r>
            <a:endParaRPr lang="fa-IR" sz="3200" dirty="0" smtClean="0">
              <a:latin typeface="IRANYekan" panose="020B0506030804020204" pitchFamily="34" charset="-78"/>
              <a:cs typeface="IRANYekan" panose="020B0506030804020204" pitchFamily="34" charset="-78"/>
            </a:endParaRPr>
          </a:p>
          <a:p>
            <a:pPr marL="457200" indent="-457200" algn="just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sz="3200" dirty="0" smtClean="0">
                <a:solidFill>
                  <a:srgbClr val="E74C3C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ارائه:</a:t>
            </a:r>
            <a:r>
              <a:rPr lang="fa-IR" sz="3200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 قرارداد تولید و بازاریابی محتوا در شبکه های اجتماعی</a:t>
            </a:r>
            <a:endParaRPr lang="fa-IR" sz="3200" dirty="0" smtClean="0">
              <a:latin typeface="IRANYekan" panose="020B0506030804020204" pitchFamily="34" charset="-78"/>
              <a:cs typeface="IRANYekan" panose="020B0506030804020204" pitchFamily="34" charset="-78"/>
            </a:endParaRPr>
          </a:p>
          <a:p>
            <a:pPr marL="457200" indent="-457200" algn="just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sz="3200" dirty="0" smtClean="0">
                <a:solidFill>
                  <a:srgbClr val="E74C3C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ارائه: </a:t>
            </a:r>
            <a:r>
              <a:rPr lang="fa-IR" sz="3200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قرارداد تولید محتوای غیرمتنی مانند موشن گرافی، اینفوگرافی، پادکست و ...</a:t>
            </a:r>
          </a:p>
          <a:p>
            <a:pPr marL="457200" indent="-457200" algn="just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sz="3200" dirty="0">
                <a:solidFill>
                  <a:srgbClr val="E74C3C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ارائه: </a:t>
            </a:r>
            <a:r>
              <a:rPr lang="fa-IR" sz="3200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قرارداد طراحی تجربه کاربری یا </a:t>
            </a:r>
            <a:r>
              <a:rPr lang="en-US" sz="3200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UX</a:t>
            </a:r>
            <a:r>
              <a:rPr lang="fa-IR" sz="3200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 و بررسی کاربرد آن در بازاریابی محتوا (بررسی ابزارها)</a:t>
            </a:r>
            <a:endParaRPr lang="fa-IR" sz="3200" dirty="0" smtClean="0">
              <a:latin typeface="IRANYekan" panose="020B0506030804020204" pitchFamily="34" charset="-78"/>
              <a:cs typeface="IRANYekan" panose="020B0506030804020204" pitchFamily="34" charset="-78"/>
            </a:endParaRPr>
          </a:p>
          <a:p>
            <a:pPr marL="457200" indent="-457200" algn="just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sz="3200" dirty="0" smtClean="0">
                <a:solidFill>
                  <a:srgbClr val="E74C3C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فعالیت گروهی:</a:t>
            </a:r>
            <a:r>
              <a:rPr lang="fa-IR" sz="3200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 برنامه زنده تلویزیونی مطابق تجربیات قبل</a:t>
            </a:r>
          </a:p>
          <a:p>
            <a:pPr marL="457200" indent="-457200" algn="just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sz="3200" dirty="0">
                <a:solidFill>
                  <a:srgbClr val="E74C3C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فعالیت گروهی:</a:t>
            </a:r>
            <a:r>
              <a:rPr lang="fa-IR" sz="3200" dirty="0">
                <a:latin typeface="IRANYekan" panose="020B0506030804020204" pitchFamily="34" charset="-78"/>
                <a:cs typeface="IRANYekan" panose="020B0506030804020204" pitchFamily="34" charset="-78"/>
              </a:rPr>
              <a:t> </a:t>
            </a:r>
            <a:r>
              <a:rPr lang="fa-IR" sz="3200" dirty="0" smtClean="0">
                <a:latin typeface="IRANYekan" panose="020B0506030804020204" pitchFamily="34" charset="-78"/>
                <a:cs typeface="IRANYekan" panose="020B0506030804020204" pitchFamily="34" charset="-78"/>
              </a:rPr>
              <a:t>ترکیب کسب و کارهای مرتبط</a:t>
            </a:r>
            <a:endParaRPr lang="fa-IR" sz="3200" dirty="0"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7483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515252"/>
      </a:dk1>
      <a:lt1>
        <a:srgbClr val="523C01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Montserrat-Regular"/>
        <a:ea typeface="Montserrat-Regular"/>
        <a:cs typeface="Montserrat-Regular"/>
      </a:majorFont>
      <a:minorFont>
        <a:latin typeface="PT Serif"/>
        <a:ea typeface="PT Serif"/>
        <a:cs typeface="PT Serif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5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15252"/>
            </a:solidFill>
            <a:effectLst/>
            <a:uFillTx/>
            <a:latin typeface="+mn-lt"/>
            <a:ea typeface="+mn-ea"/>
            <a:cs typeface="+mn-cs"/>
            <a:sym typeface="PT Serif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Montserrat-Regular"/>
        <a:ea typeface="Montserrat-Regular"/>
        <a:cs typeface="Montserrat-Regular"/>
      </a:majorFont>
      <a:minorFont>
        <a:latin typeface="PT Serif"/>
        <a:ea typeface="PT Serif"/>
        <a:cs typeface="PT Serif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5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15252"/>
            </a:solidFill>
            <a:effectLst/>
            <a:uFillTx/>
            <a:latin typeface="+mn-lt"/>
            <a:ea typeface="+mn-ea"/>
            <a:cs typeface="+mn-cs"/>
            <a:sym typeface="PT Serif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12886</TotalTime>
  <Words>785</Words>
  <Application>Microsoft Office PowerPoint</Application>
  <PresentationFormat>Custom</PresentationFormat>
  <Paragraphs>93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IRANYekan(FaNum) Light</vt:lpstr>
      <vt:lpstr>Montserrat-Regular</vt:lpstr>
      <vt:lpstr>PT Serif</vt:lpstr>
      <vt:lpstr>Helvetica Light</vt:lpstr>
      <vt:lpstr>IRANYekan</vt:lpstr>
      <vt:lpstr>Helvetica Neue</vt:lpstr>
      <vt:lpstr>Calibri</vt:lpstr>
      <vt:lpstr>Wingdings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Amin Esmaeili</Manager>
  <Company>Websima.com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Cando 1</dc:title>
  <dc:subject>Calculate Price of Reportage ads</dc:subject>
  <dc:creator>websima017</dc:creator>
  <cp:keywords>SEO, Websima</cp:keywords>
  <cp:lastModifiedBy>Windows User</cp:lastModifiedBy>
  <cp:revision>529</cp:revision>
  <cp:lastPrinted>2018-02-10T12:59:38Z</cp:lastPrinted>
  <dcterms:modified xsi:type="dcterms:W3CDTF">2018-09-16T11:22:52Z</dcterms:modified>
  <cp:contentStatus/>
</cp:coreProperties>
</file>